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</p:sldIdLst>
  <p:sldSz cx="12192000" cy="6858000"/>
  <p:notesSz cx="6738938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9A75-DD69-450E-B934-DAE93B451EB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6DE70-26FC-4740-9E9C-99664B538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73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9A75-DD69-450E-B934-DAE93B451EB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6DE70-26FC-4740-9E9C-99664B538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220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9A75-DD69-450E-B934-DAE93B451EB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6DE70-26FC-4740-9E9C-99664B538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46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9A75-DD69-450E-B934-DAE93B451EB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6DE70-26FC-4740-9E9C-99664B538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21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9A75-DD69-450E-B934-DAE93B451EB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6DE70-26FC-4740-9E9C-99664B538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8559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9A75-DD69-450E-B934-DAE93B451EB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6DE70-26FC-4740-9E9C-99664B538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09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9A75-DD69-450E-B934-DAE93B451EB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6DE70-26FC-4740-9E9C-99664B538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80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9A75-DD69-450E-B934-DAE93B451EB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6DE70-26FC-4740-9E9C-99664B538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513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9A75-DD69-450E-B934-DAE93B451EB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6DE70-26FC-4740-9E9C-99664B538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197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9A75-DD69-450E-B934-DAE93B451EB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6DE70-26FC-4740-9E9C-99664B538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292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9A75-DD69-450E-B934-DAE93B451EB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6DE70-26FC-4740-9E9C-99664B538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75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59A75-DD69-450E-B934-DAE93B451EB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6DE70-26FC-4740-9E9C-99664B5387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28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8229957" y="5032555"/>
            <a:ext cx="3296194" cy="138901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2053653" y="3357797"/>
            <a:ext cx="5735452" cy="316399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1815951" y="1642064"/>
            <a:ext cx="2769326" cy="11887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094" y="395533"/>
            <a:ext cx="6424748" cy="1019538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3600" dirty="0" smtClean="0">
                <a:solidFill>
                  <a:srgbClr val="0099FF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お弁当</a:t>
            </a:r>
            <a:r>
              <a:rPr kumimoji="1" lang="ja-JP" altLang="en-US" sz="3600" dirty="0" smtClean="0">
                <a:solidFill>
                  <a:srgbClr val="0099FF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の食中毒予防の</a:t>
            </a:r>
            <a:r>
              <a:rPr kumimoji="1" lang="ja-JP" altLang="en-US" sz="3600" dirty="0" smtClean="0">
                <a:solidFill>
                  <a:srgbClr val="0099FF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ポイント</a:t>
            </a:r>
            <a:r>
              <a:rPr kumimoji="1" lang="en-US" altLang="ja-JP" sz="3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1" lang="en-US" altLang="ja-JP" sz="3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夏に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気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を付けたい安全なお弁当づくり～</a:t>
            </a:r>
            <a:endParaRPr kumimoji="1" lang="ja-JP" altLang="en-US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60741" y="1756206"/>
            <a:ext cx="2505892" cy="10189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ja-JP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作業前</a:t>
            </a:r>
            <a:r>
              <a:rPr kumimoji="1" lang="en-US" altLang="ja-JP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pPr marL="0" indent="0">
              <a:buNone/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手洗い</a:t>
            </a:r>
            <a:endParaRPr lang="en-US" altLang="ja-JP" sz="16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kumimoji="1"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食材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生食材を選ばない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1930518" y="3522689"/>
            <a:ext cx="5924328" cy="27502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r>
              <a:rPr lang="en-US" altLang="ja-JP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調理中</a:t>
            </a:r>
            <a:r>
              <a:rPr lang="en-US" altLang="ja-JP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手洗い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肉・魚や卵などを触った後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、盛り付け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の前等こまめ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手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洗いが必要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器具の洗浄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弁当箱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・調理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器具しっかり洗って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乾かしておく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調理方法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焼く・炒める・揚げる　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⇒　しっかり加熱　　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（中途半端では菌が増えやすい温度に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なる）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食材　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使用する直前に冷蔵庫から出す　食材を洗う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直接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触れない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8332783" y="5053578"/>
            <a:ext cx="3145971" cy="13878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作業後</a:t>
            </a:r>
            <a:r>
              <a:rPr lang="en-US" altLang="ja-JP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lang="en-US" altLang="ja-JP" sz="24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保冷剤などを一緒に持ち運ぶ</a:t>
            </a:r>
            <a:endParaRPr lang="en-US" altLang="ja-JP" sz="19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なるべく早く食べる</a:t>
            </a:r>
            <a:endParaRPr lang="en-US" altLang="ja-JP" sz="19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9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食べ残し　捨てる</a:t>
            </a:r>
            <a:endParaRPr lang="en-US" altLang="ja-JP" sz="19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3696" y="1121011"/>
            <a:ext cx="5547652" cy="1892012"/>
          </a:xfrm>
          <a:prstGeom prst="rect">
            <a:avLst/>
          </a:prstGeom>
        </p:spPr>
      </p:pic>
      <p:sp>
        <p:nvSpPr>
          <p:cNvPr id="12" name="角丸四角形 11"/>
          <p:cNvSpPr/>
          <p:nvPr/>
        </p:nvSpPr>
        <p:spPr>
          <a:xfrm>
            <a:off x="9444446" y="418011"/>
            <a:ext cx="2155371" cy="470263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/>
              <a:t>奥出雲</a:t>
            </a:r>
            <a:r>
              <a:rPr lang="ja-JP" altLang="en-US" sz="1400" b="1" dirty="0" smtClean="0"/>
              <a:t>の食たより</a:t>
            </a:r>
            <a:endParaRPr lang="en-US" altLang="ja-JP" sz="1400" b="1" dirty="0" smtClean="0"/>
          </a:p>
          <a:p>
            <a:pPr algn="ctr"/>
            <a:r>
              <a:rPr lang="ja-JP" altLang="en-US" sz="1400" b="1" dirty="0" smtClean="0"/>
              <a:t>栄</a:t>
            </a:r>
            <a:r>
              <a:rPr lang="ja-JP" altLang="en-US" sz="1400" b="1" dirty="0"/>
              <a:t>養</a:t>
            </a:r>
            <a:r>
              <a:rPr kumimoji="1" lang="ja-JP" altLang="en-US" sz="1400" b="1" dirty="0" smtClean="0"/>
              <a:t>情報令和</a:t>
            </a:r>
            <a:r>
              <a:rPr lang="en-US" altLang="ja-JP" sz="1400" b="1" dirty="0"/>
              <a:t>5</a:t>
            </a:r>
            <a:r>
              <a:rPr lang="ja-JP" altLang="en-US" sz="1400" b="1" dirty="0" smtClean="0"/>
              <a:t>年</a:t>
            </a:r>
            <a:r>
              <a:rPr lang="en-US" altLang="ja-JP" sz="1400" b="1" dirty="0" smtClean="0"/>
              <a:t>6</a:t>
            </a:r>
            <a:r>
              <a:rPr lang="ja-JP" altLang="en-US" sz="1400" b="1" dirty="0" smtClean="0"/>
              <a:t>月①</a:t>
            </a:r>
            <a:endParaRPr kumimoji="1" lang="ja-JP" altLang="en-US" sz="1400" b="1" dirty="0"/>
          </a:p>
        </p:txBody>
      </p:sp>
      <p:sp>
        <p:nvSpPr>
          <p:cNvPr id="13" name="楕円 12"/>
          <p:cNvSpPr/>
          <p:nvPr/>
        </p:nvSpPr>
        <p:spPr>
          <a:xfrm>
            <a:off x="426791" y="2718360"/>
            <a:ext cx="1841863" cy="113646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つけない</a:t>
            </a:r>
            <a:endParaRPr kumimoji="1" lang="ja-JP" altLang="en-US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618937" y="4946756"/>
            <a:ext cx="6071017" cy="71952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対角する 2 つの角を丸めた四角形 16"/>
          <p:cNvSpPr/>
          <p:nvPr/>
        </p:nvSpPr>
        <p:spPr>
          <a:xfrm>
            <a:off x="398684" y="4924913"/>
            <a:ext cx="1160801" cy="765739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やっつける</a:t>
            </a:r>
            <a:endParaRPr kumimoji="1"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1484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1259174" y="1064302"/>
            <a:ext cx="10523095" cy="3327816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6028" y="770073"/>
            <a:ext cx="9141824" cy="1137103"/>
          </a:xfrm>
        </p:spPr>
        <p:txBody>
          <a:bodyPr>
            <a:normAutofit/>
          </a:bodyPr>
          <a:lstStyle/>
          <a:p>
            <a:r>
              <a:rPr lang="ja-JP" altLang="en-US" sz="3600" dirty="0" smtClean="0">
                <a:solidFill>
                  <a:srgbClr val="0099FF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○夏のお弁当の</a:t>
            </a:r>
            <a:r>
              <a:rPr kumimoji="1" lang="ja-JP" altLang="en-US" sz="3600" dirty="0" smtClean="0">
                <a:solidFill>
                  <a:srgbClr val="0099FF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詰め方</a:t>
            </a:r>
            <a:r>
              <a:rPr lang="ja-JP" altLang="en-US" sz="3600" dirty="0" smtClean="0">
                <a:solidFill>
                  <a:srgbClr val="0099FF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：</a:t>
            </a:r>
            <a:r>
              <a:rPr lang="ja-JP" altLang="en-US" sz="3600" dirty="0" smtClean="0">
                <a:solidFill>
                  <a:srgbClr val="0099FF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冷まして詰める</a:t>
            </a:r>
            <a:endParaRPr kumimoji="1" lang="ja-JP" altLang="en-US" sz="3600" dirty="0">
              <a:solidFill>
                <a:srgbClr val="0099FF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96740" y="1789613"/>
            <a:ext cx="9559832" cy="25995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kumimoji="1"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冷まして詰める</a:t>
            </a:r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ご飯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</a:t>
            </a:r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皿</a:t>
            </a:r>
            <a:r>
              <a:rPr kumimoji="1"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に広げて完全にさましてから詰める</a:t>
            </a:r>
            <a:endParaRPr kumimoji="1"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⇒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熱いままだと水滴がたまり食べ物が傷みやすい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水分注意　　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水気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のあるおかずはペーパータオルなど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で十分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に水気をとって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から 詰める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        　 夏はレタスから水分がでるため使わない・トマトのヘタはとる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すりごま、鰹節など水気をとる食材の利用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区切る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隣の食材と接触することで傷みやすく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なる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⇒夏は使い捨てを利用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する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手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ふれない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箸で詰める　（おにぎり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はラップで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など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2000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9836331" y="444137"/>
            <a:ext cx="2155371" cy="470263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/>
              <a:t>奥出雲</a:t>
            </a:r>
            <a:r>
              <a:rPr lang="ja-JP" altLang="en-US" sz="1400" b="1" dirty="0" smtClean="0"/>
              <a:t>の食たより</a:t>
            </a:r>
            <a:endParaRPr lang="en-US" altLang="ja-JP" sz="1400" b="1" dirty="0" smtClean="0"/>
          </a:p>
          <a:p>
            <a:pPr algn="ctr"/>
            <a:r>
              <a:rPr lang="ja-JP" altLang="en-US" sz="1400" b="1" dirty="0" smtClean="0"/>
              <a:t>栄</a:t>
            </a:r>
            <a:r>
              <a:rPr lang="ja-JP" altLang="en-US" sz="1400" b="1" dirty="0"/>
              <a:t>養</a:t>
            </a:r>
            <a:r>
              <a:rPr kumimoji="1" lang="ja-JP" altLang="en-US" sz="1400" b="1" dirty="0" smtClean="0"/>
              <a:t>情報令和</a:t>
            </a:r>
            <a:r>
              <a:rPr lang="en-US" altLang="ja-JP" sz="1400" b="1" dirty="0"/>
              <a:t>5</a:t>
            </a:r>
            <a:r>
              <a:rPr lang="ja-JP" altLang="en-US" sz="1400" b="1" dirty="0" smtClean="0"/>
              <a:t>年</a:t>
            </a:r>
            <a:r>
              <a:rPr lang="en-US" altLang="ja-JP" sz="1400" b="1" dirty="0" smtClean="0"/>
              <a:t>6</a:t>
            </a:r>
            <a:r>
              <a:rPr lang="ja-JP" altLang="en-US" sz="1400" b="1" dirty="0" smtClean="0"/>
              <a:t>月②</a:t>
            </a:r>
            <a:endParaRPr kumimoji="1" lang="ja-JP" altLang="en-US" sz="1400" b="1" dirty="0"/>
          </a:p>
        </p:txBody>
      </p:sp>
      <p:sp>
        <p:nvSpPr>
          <p:cNvPr id="7" name="楕円 6"/>
          <p:cNvSpPr/>
          <p:nvPr/>
        </p:nvSpPr>
        <p:spPr>
          <a:xfrm>
            <a:off x="287383" y="261257"/>
            <a:ext cx="1959428" cy="744583"/>
          </a:xfrm>
          <a:prstGeom prst="ellips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増やさない</a:t>
            </a:r>
            <a:endParaRPr kumimoji="1" lang="ja-JP" altLang="en-US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6700604" y="4766872"/>
            <a:ext cx="4392117" cy="1491521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積極的に取り入れたい食材</a:t>
            </a:r>
            <a:endParaRPr lang="en-US" altLang="ja-JP" sz="24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dirty="0" smtClean="0"/>
              <a:t>　　わさび　　　醤油</a:t>
            </a:r>
            <a:endParaRPr lang="en-US" altLang="ja-JP" dirty="0"/>
          </a:p>
          <a:p>
            <a:r>
              <a:rPr lang="ja-JP" altLang="en-US" dirty="0" smtClean="0"/>
              <a:t>　　大葉　　　　カレー</a:t>
            </a:r>
            <a:r>
              <a:rPr lang="ja-JP" altLang="en-US" dirty="0"/>
              <a:t>粉</a:t>
            </a:r>
            <a:endParaRPr lang="en-US" altLang="ja-JP" dirty="0"/>
          </a:p>
          <a:p>
            <a:r>
              <a:rPr lang="ja-JP" altLang="en-US" dirty="0" smtClean="0"/>
              <a:t>　　酢</a:t>
            </a:r>
            <a:endParaRPr lang="en-US" altLang="ja-JP" dirty="0"/>
          </a:p>
        </p:txBody>
      </p:sp>
      <p:sp>
        <p:nvSpPr>
          <p:cNvPr id="9" name="角丸四角形 8"/>
          <p:cNvSpPr/>
          <p:nvPr/>
        </p:nvSpPr>
        <p:spPr>
          <a:xfrm>
            <a:off x="1244183" y="4706910"/>
            <a:ext cx="4826834" cy="1573968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夏は避けたほうがいいおかず</a:t>
            </a:r>
            <a:endParaRPr lang="en-US" altLang="ja-JP" sz="24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オムライス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カレー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チャーハン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ポテトサラダ　　　　　　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半熟卵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煮物　　　　　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等</a:t>
            </a:r>
            <a:endParaRPr lang="ja-JP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6573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460</Words>
  <Application>Microsoft Office PowerPoint</Application>
  <PresentationFormat>ワイド画面</PresentationFormat>
  <Paragraphs>39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HGS創英角ﾎﾟｯﾌﾟ体</vt:lpstr>
      <vt:lpstr>ＭＳ Ｐゴシック</vt:lpstr>
      <vt:lpstr>游ゴシック</vt:lpstr>
      <vt:lpstr>游ゴシック Light</vt:lpstr>
      <vt:lpstr>Arial</vt:lpstr>
      <vt:lpstr>Office テーマ</vt:lpstr>
      <vt:lpstr>お弁当の食中毒予防のポイント ～夏に気を付けたい安全なお弁当づくり～</vt:lpstr>
      <vt:lpstr>○夏のお弁当の詰め方：冷まして詰める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夏に気を付けたい安全なお弁当づくり</dc:title>
  <dc:creator>谷山 直子</dc:creator>
  <cp:lastModifiedBy>谷山 直子</cp:lastModifiedBy>
  <cp:revision>23</cp:revision>
  <cp:lastPrinted>2023-06-12T07:13:59Z</cp:lastPrinted>
  <dcterms:created xsi:type="dcterms:W3CDTF">2023-06-09T07:18:06Z</dcterms:created>
  <dcterms:modified xsi:type="dcterms:W3CDTF">2023-06-12T07:14:21Z</dcterms:modified>
</cp:coreProperties>
</file>