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2" r:id="rId5"/>
  </p:sldIdLst>
  <p:sldSz cx="7200900" cy="10333038"/>
  <p:notesSz cx="6807200" cy="9939338"/>
  <p:defaultText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255">
          <p15:clr>
            <a:srgbClr val="A4A3A4"/>
          </p15:clr>
        </p15:guide>
        <p15:guide id="2" pos="44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CE6"/>
    <a:srgbClr val="FF66FF"/>
    <a:srgbClr val="FFDCFF"/>
    <a:srgbClr val="FFCCFF"/>
    <a:srgbClr val="33CC33"/>
    <a:srgbClr val="FF00FF"/>
    <a:srgbClr val="C8EEFF"/>
    <a:srgbClr val="D2FFD2"/>
    <a:srgbClr val="E6FFE6"/>
    <a:srgbClr val="C8FF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15" autoAdjust="0"/>
    <p:restoredTop sz="96067" autoAdjust="0"/>
  </p:normalViewPr>
  <p:slideViewPr>
    <p:cSldViewPr>
      <p:cViewPr>
        <p:scale>
          <a:sx n="96" d="100"/>
          <a:sy n="96" d="100"/>
        </p:scale>
        <p:origin x="-1236" y="3144"/>
      </p:cViewPr>
      <p:guideLst>
        <p:guide orient="horz" pos="3255"/>
        <p:guide pos="440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AC40795-6967-4EF3-A722-FF9414F29A16}" type="datetimeFigureOut">
              <a:rPr kumimoji="1" lang="ja-JP" altLang="en-US" smtClean="0"/>
              <a:t>2021/1/26</a:t>
            </a:fld>
            <a:endParaRPr kumimoji="1" lang="ja-JP" altLang="en-US"/>
          </a:p>
        </p:txBody>
      </p:sp>
      <p:sp>
        <p:nvSpPr>
          <p:cNvPr id="4" name="スライド イメージ プレースホルダー 3"/>
          <p:cNvSpPr>
            <a:spLocks noGrp="1" noRot="1" noChangeAspect="1"/>
          </p:cNvSpPr>
          <p:nvPr>
            <p:ph type="sldImg" idx="2"/>
          </p:nvPr>
        </p:nvSpPr>
        <p:spPr>
          <a:xfrm>
            <a:off x="2105025" y="746125"/>
            <a:ext cx="25971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5393CC3-1521-481F-B87E-00323AAEDF3A}" type="slidenum">
              <a:rPr kumimoji="1" lang="ja-JP" altLang="en-US" smtClean="0"/>
              <a:t>‹#›</a:t>
            </a:fld>
            <a:endParaRPr kumimoji="1" lang="ja-JP" altLang="en-US"/>
          </a:p>
        </p:txBody>
      </p:sp>
    </p:spTree>
    <p:extLst>
      <p:ext uri="{BB962C8B-B14F-4D97-AF65-F5344CB8AC3E}">
        <p14:creationId xmlns:p14="http://schemas.microsoft.com/office/powerpoint/2010/main" val="313982813"/>
      </p:ext>
    </p:extLst>
  </p:cSld>
  <p:clrMap bg1="lt1" tx1="dk1" bg2="lt2" tx2="dk2" accent1="accent1" accent2="accent2" accent3="accent3" accent4="accent4" accent5="accent5" accent6="accent6" hlink="hlink" folHlink="folHlink"/>
  <p:notesStyle>
    <a:lvl1pPr marL="0" algn="l" defTabSz="1001908" rtl="0" eaLnBrk="1" latinLnBrk="0" hangingPunct="1">
      <a:defRPr kumimoji="1" sz="1300" kern="1200">
        <a:solidFill>
          <a:schemeClr val="tx1"/>
        </a:solidFill>
        <a:latin typeface="+mn-lt"/>
        <a:ea typeface="+mn-ea"/>
        <a:cs typeface="+mn-cs"/>
      </a:defRPr>
    </a:lvl1pPr>
    <a:lvl2pPr marL="500954" algn="l" defTabSz="1001908" rtl="0" eaLnBrk="1" latinLnBrk="0" hangingPunct="1">
      <a:defRPr kumimoji="1" sz="1300" kern="1200">
        <a:solidFill>
          <a:schemeClr val="tx1"/>
        </a:solidFill>
        <a:latin typeface="+mn-lt"/>
        <a:ea typeface="+mn-ea"/>
        <a:cs typeface="+mn-cs"/>
      </a:defRPr>
    </a:lvl2pPr>
    <a:lvl3pPr marL="1001908" algn="l" defTabSz="1001908" rtl="0" eaLnBrk="1" latinLnBrk="0" hangingPunct="1">
      <a:defRPr kumimoji="1" sz="1300" kern="1200">
        <a:solidFill>
          <a:schemeClr val="tx1"/>
        </a:solidFill>
        <a:latin typeface="+mn-lt"/>
        <a:ea typeface="+mn-ea"/>
        <a:cs typeface="+mn-cs"/>
      </a:defRPr>
    </a:lvl3pPr>
    <a:lvl4pPr marL="1502862" algn="l" defTabSz="1001908" rtl="0" eaLnBrk="1" latinLnBrk="0" hangingPunct="1">
      <a:defRPr kumimoji="1" sz="1300" kern="1200">
        <a:solidFill>
          <a:schemeClr val="tx1"/>
        </a:solidFill>
        <a:latin typeface="+mn-lt"/>
        <a:ea typeface="+mn-ea"/>
        <a:cs typeface="+mn-cs"/>
      </a:defRPr>
    </a:lvl4pPr>
    <a:lvl5pPr marL="2003816" algn="l" defTabSz="1001908" rtl="0" eaLnBrk="1" latinLnBrk="0" hangingPunct="1">
      <a:defRPr kumimoji="1" sz="1300" kern="1200">
        <a:solidFill>
          <a:schemeClr val="tx1"/>
        </a:solidFill>
        <a:latin typeface="+mn-lt"/>
        <a:ea typeface="+mn-ea"/>
        <a:cs typeface="+mn-cs"/>
      </a:defRPr>
    </a:lvl5pPr>
    <a:lvl6pPr marL="2504770" algn="l" defTabSz="1001908" rtl="0" eaLnBrk="1" latinLnBrk="0" hangingPunct="1">
      <a:defRPr kumimoji="1" sz="1300" kern="1200">
        <a:solidFill>
          <a:schemeClr val="tx1"/>
        </a:solidFill>
        <a:latin typeface="+mn-lt"/>
        <a:ea typeface="+mn-ea"/>
        <a:cs typeface="+mn-cs"/>
      </a:defRPr>
    </a:lvl6pPr>
    <a:lvl7pPr marL="3005724" algn="l" defTabSz="1001908" rtl="0" eaLnBrk="1" latinLnBrk="0" hangingPunct="1">
      <a:defRPr kumimoji="1" sz="1300" kern="1200">
        <a:solidFill>
          <a:schemeClr val="tx1"/>
        </a:solidFill>
        <a:latin typeface="+mn-lt"/>
        <a:ea typeface="+mn-ea"/>
        <a:cs typeface="+mn-cs"/>
      </a:defRPr>
    </a:lvl7pPr>
    <a:lvl8pPr marL="3506678" algn="l" defTabSz="1001908" rtl="0" eaLnBrk="1" latinLnBrk="0" hangingPunct="1">
      <a:defRPr kumimoji="1" sz="1300" kern="1200">
        <a:solidFill>
          <a:schemeClr val="tx1"/>
        </a:solidFill>
        <a:latin typeface="+mn-lt"/>
        <a:ea typeface="+mn-ea"/>
        <a:cs typeface="+mn-cs"/>
      </a:defRPr>
    </a:lvl8pPr>
    <a:lvl9pPr marL="4007632" algn="l" defTabSz="1001908"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05025" y="746125"/>
            <a:ext cx="2597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393CC3-1521-481F-B87E-00323AAEDF3A}" type="slidenum">
              <a:rPr kumimoji="1" lang="ja-JP" altLang="en-US" smtClean="0"/>
              <a:t>1</a:t>
            </a:fld>
            <a:endParaRPr kumimoji="1" lang="ja-JP" altLang="en-US"/>
          </a:p>
        </p:txBody>
      </p:sp>
    </p:spTree>
    <p:extLst>
      <p:ext uri="{BB962C8B-B14F-4D97-AF65-F5344CB8AC3E}">
        <p14:creationId xmlns:p14="http://schemas.microsoft.com/office/powerpoint/2010/main" val="1900865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54" indent="0" algn="ctr">
              <a:buNone/>
              <a:defRPr>
                <a:solidFill>
                  <a:schemeClr val="tx1">
                    <a:tint val="75000"/>
                  </a:schemeClr>
                </a:solidFill>
              </a:defRPr>
            </a:lvl2pPr>
            <a:lvl3pPr marL="1001908" indent="0" algn="ctr">
              <a:buNone/>
              <a:defRPr>
                <a:solidFill>
                  <a:schemeClr val="tx1">
                    <a:tint val="75000"/>
                  </a:schemeClr>
                </a:solidFill>
              </a:defRPr>
            </a:lvl3pPr>
            <a:lvl4pPr marL="1502862" indent="0" algn="ctr">
              <a:buNone/>
              <a:defRPr>
                <a:solidFill>
                  <a:schemeClr val="tx1">
                    <a:tint val="75000"/>
                  </a:schemeClr>
                </a:solidFill>
              </a:defRPr>
            </a:lvl4pPr>
            <a:lvl5pPr marL="2003816" indent="0" algn="ctr">
              <a:buNone/>
              <a:defRPr>
                <a:solidFill>
                  <a:schemeClr val="tx1">
                    <a:tint val="75000"/>
                  </a:schemeClr>
                </a:solidFill>
              </a:defRPr>
            </a:lvl5pPr>
            <a:lvl6pPr marL="2504770" indent="0" algn="ctr">
              <a:buNone/>
              <a:defRPr>
                <a:solidFill>
                  <a:schemeClr val="tx1">
                    <a:tint val="75000"/>
                  </a:schemeClr>
                </a:solidFill>
              </a:defRPr>
            </a:lvl6pPr>
            <a:lvl7pPr marL="3005724" indent="0" algn="ctr">
              <a:buNone/>
              <a:defRPr>
                <a:solidFill>
                  <a:schemeClr val="tx1">
                    <a:tint val="75000"/>
                  </a:schemeClr>
                </a:solidFill>
              </a:defRPr>
            </a:lvl7pPr>
            <a:lvl8pPr marL="3506678" indent="0" algn="ctr">
              <a:buNone/>
              <a:defRPr>
                <a:solidFill>
                  <a:schemeClr val="tx1">
                    <a:tint val="75000"/>
                  </a:schemeClr>
                </a:solidFill>
              </a:defRPr>
            </a:lvl8pPr>
            <a:lvl9pPr marL="4007632"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413802"/>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5" y="413802"/>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54" indent="0">
              <a:buNone/>
              <a:defRPr sz="2000">
                <a:solidFill>
                  <a:schemeClr val="tx1">
                    <a:tint val="75000"/>
                  </a:schemeClr>
                </a:solidFill>
              </a:defRPr>
            </a:lvl2pPr>
            <a:lvl3pPr marL="1001908" indent="0">
              <a:buNone/>
              <a:defRPr sz="1800">
                <a:solidFill>
                  <a:schemeClr val="tx1">
                    <a:tint val="75000"/>
                  </a:schemeClr>
                </a:solidFill>
              </a:defRPr>
            </a:lvl3pPr>
            <a:lvl4pPr marL="1502862" indent="0">
              <a:buNone/>
              <a:defRPr sz="1500">
                <a:solidFill>
                  <a:schemeClr val="tx1">
                    <a:tint val="75000"/>
                  </a:schemeClr>
                </a:solidFill>
              </a:defRPr>
            </a:lvl4pPr>
            <a:lvl5pPr marL="2003816" indent="0">
              <a:buNone/>
              <a:defRPr sz="1500">
                <a:solidFill>
                  <a:schemeClr val="tx1">
                    <a:tint val="75000"/>
                  </a:schemeClr>
                </a:solidFill>
              </a:defRPr>
            </a:lvl5pPr>
            <a:lvl6pPr marL="2504770" indent="0">
              <a:buNone/>
              <a:defRPr sz="1500">
                <a:solidFill>
                  <a:schemeClr val="tx1">
                    <a:tint val="75000"/>
                  </a:schemeClr>
                </a:solidFill>
              </a:defRPr>
            </a:lvl6pPr>
            <a:lvl7pPr marL="3005724" indent="0">
              <a:buNone/>
              <a:defRPr sz="1500">
                <a:solidFill>
                  <a:schemeClr val="tx1">
                    <a:tint val="75000"/>
                  </a:schemeClr>
                </a:solidFill>
              </a:defRPr>
            </a:lvl7pPr>
            <a:lvl8pPr marL="3506678" indent="0">
              <a:buNone/>
              <a:defRPr sz="1500">
                <a:solidFill>
                  <a:schemeClr val="tx1">
                    <a:tint val="75000"/>
                  </a:schemeClr>
                </a:solidFill>
              </a:defRPr>
            </a:lvl8pPr>
            <a:lvl9pPr marL="4007632"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7"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2021/1/26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312974"/>
            <a:ext cx="318164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58" y="2312974"/>
            <a:ext cx="318289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396099F-E18B-4C25-9FFE-A4DDE1FD9680}" type="datetimeFigureOut">
              <a:rPr kumimoji="1" lang="ja-JP" altLang="en-US" smtClean="0"/>
              <a:pPr/>
              <a:t>2021/1/26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396099F-E18B-4C25-9FFE-A4DDE1FD9680}" type="datetimeFigureOut">
              <a:rPr kumimoji="1" lang="ja-JP" altLang="en-US" smtClean="0"/>
              <a:pPr/>
              <a:t>2021/1/26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396099F-E18B-4C25-9FFE-A4DDE1FD9680}" type="datetimeFigureOut">
              <a:rPr kumimoji="1" lang="ja-JP" altLang="en-US" smtClean="0"/>
              <a:pPr/>
              <a:t>2021/1/26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1408"/>
            <a:ext cx="2369047" cy="1750876"/>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52" y="411409"/>
            <a:ext cx="4025504" cy="8818962"/>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45" y="2162285"/>
            <a:ext cx="2369047" cy="706808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2021/1/26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7"/>
            <a:ext cx="4320540" cy="853912"/>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27" y="923276"/>
            <a:ext cx="4320540" cy="6199823"/>
          </a:xfrm>
        </p:spPr>
        <p:txBody>
          <a:bodyPr/>
          <a:lstStyle>
            <a:lvl1pPr marL="0" indent="0">
              <a:buNone/>
              <a:defRPr sz="3500"/>
            </a:lvl1pPr>
            <a:lvl2pPr marL="500954" indent="0">
              <a:buNone/>
              <a:defRPr sz="3100"/>
            </a:lvl2pPr>
            <a:lvl3pPr marL="1001908" indent="0">
              <a:buNone/>
              <a:defRPr sz="2600"/>
            </a:lvl3pPr>
            <a:lvl4pPr marL="1502862" indent="0">
              <a:buNone/>
              <a:defRPr sz="2200"/>
            </a:lvl4pPr>
            <a:lvl5pPr marL="2003816" indent="0">
              <a:buNone/>
              <a:defRPr sz="2200"/>
            </a:lvl5pPr>
            <a:lvl6pPr marL="2504770" indent="0">
              <a:buNone/>
              <a:defRPr sz="2200"/>
            </a:lvl6pPr>
            <a:lvl7pPr marL="3005724" indent="0">
              <a:buNone/>
              <a:defRPr sz="2200"/>
            </a:lvl7pPr>
            <a:lvl8pPr marL="3506678" indent="0">
              <a:buNone/>
              <a:defRPr sz="2200"/>
            </a:lvl8pPr>
            <a:lvl9pPr marL="4007632" indent="0">
              <a:buNone/>
              <a:defRPr sz="2200"/>
            </a:lvl9pPr>
          </a:lstStyle>
          <a:p>
            <a:endParaRPr kumimoji="1" lang="ja-JP" altLang="en-US"/>
          </a:p>
        </p:txBody>
      </p:sp>
      <p:sp>
        <p:nvSpPr>
          <p:cNvPr id="4" name="テキスト プレースホルダ 3"/>
          <p:cNvSpPr>
            <a:spLocks noGrp="1"/>
          </p:cNvSpPr>
          <p:nvPr>
            <p:ph type="body" sz="half" idx="2"/>
          </p:nvPr>
        </p:nvSpPr>
        <p:spPr>
          <a:xfrm>
            <a:off x="1411427" y="8087039"/>
            <a:ext cx="4320540" cy="121269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2021/1/26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5" y="413801"/>
            <a:ext cx="6480810" cy="1722173"/>
          </a:xfrm>
          <a:prstGeom prst="rect">
            <a:avLst/>
          </a:prstGeom>
        </p:spPr>
        <p:txBody>
          <a:bodyPr vert="horz" lIns="100191" tIns="50095" rIns="100191" bIns="50095"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5" y="2411044"/>
            <a:ext cx="6480810" cy="6819327"/>
          </a:xfrm>
          <a:prstGeom prst="rect">
            <a:avLst/>
          </a:prstGeom>
        </p:spPr>
        <p:txBody>
          <a:bodyPr vert="horz" lIns="100191" tIns="50095" rIns="100191" bIns="5009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45" y="9577197"/>
            <a:ext cx="1680210" cy="550138"/>
          </a:xfrm>
          <a:prstGeom prst="rect">
            <a:avLst/>
          </a:prstGeom>
        </p:spPr>
        <p:txBody>
          <a:bodyPr vert="horz" lIns="100191" tIns="50095" rIns="100191" bIns="50095" rtlCol="0" anchor="ctr"/>
          <a:lstStyle>
            <a:lvl1pPr algn="l">
              <a:defRPr sz="1300">
                <a:solidFill>
                  <a:schemeClr val="tx1">
                    <a:tint val="75000"/>
                  </a:schemeClr>
                </a:solidFill>
              </a:defRPr>
            </a:lvl1pPr>
          </a:lstStyle>
          <a:p>
            <a:fld id="{3396099F-E18B-4C25-9FFE-A4DDE1FD9680}" type="datetimeFigureOut">
              <a:rPr kumimoji="1" lang="ja-JP" altLang="en-US" smtClean="0"/>
              <a:pPr/>
              <a:t>2021/1/26</a:t>
            </a:fld>
            <a:endParaRPr kumimoji="1" lang="ja-JP" altLang="en-US"/>
          </a:p>
        </p:txBody>
      </p:sp>
      <p:sp>
        <p:nvSpPr>
          <p:cNvPr id="5" name="フッター プレースホルダ 4"/>
          <p:cNvSpPr>
            <a:spLocks noGrp="1"/>
          </p:cNvSpPr>
          <p:nvPr>
            <p:ph type="ftr" sz="quarter" idx="3"/>
          </p:nvPr>
        </p:nvSpPr>
        <p:spPr>
          <a:xfrm>
            <a:off x="2460308" y="9577197"/>
            <a:ext cx="2280285" cy="550138"/>
          </a:xfrm>
          <a:prstGeom prst="rect">
            <a:avLst/>
          </a:prstGeom>
        </p:spPr>
        <p:txBody>
          <a:bodyPr vert="horz" lIns="100191" tIns="50095" rIns="100191" bIns="5009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160645" y="9577197"/>
            <a:ext cx="1680210" cy="550138"/>
          </a:xfrm>
          <a:prstGeom prst="rect">
            <a:avLst/>
          </a:prstGeom>
        </p:spPr>
        <p:txBody>
          <a:bodyPr vert="horz" lIns="100191" tIns="50095" rIns="100191" bIns="50095" rtlCol="0" anchor="ctr"/>
          <a:lstStyle>
            <a:lvl1pPr algn="r">
              <a:defRPr sz="1300">
                <a:solidFill>
                  <a:schemeClr val="tx1">
                    <a:tint val="75000"/>
                  </a:schemeClr>
                </a:solidFill>
              </a:defRPr>
            </a:lvl1pPr>
          </a:lstStyle>
          <a:p>
            <a:fld id="{7FD1BB09-5BB5-426E-97A3-9E10DC5E475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908" rtl="0" eaLnBrk="1" latinLnBrk="0" hangingPunct="1">
        <a:spcBef>
          <a:spcPct val="0"/>
        </a:spcBef>
        <a:buNone/>
        <a:defRPr kumimoji="1" sz="4800" kern="1200">
          <a:solidFill>
            <a:schemeClr val="tx1"/>
          </a:solidFill>
          <a:latin typeface="+mj-lt"/>
          <a:ea typeface="+mj-ea"/>
          <a:cs typeface="+mj-cs"/>
        </a:defRPr>
      </a:lvl1pPr>
    </p:titleStyle>
    <p:bodyStyle>
      <a:lvl1pPr marL="375716" indent="-375716" algn="l" defTabSz="1001908"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14050" indent="-313096" algn="l" defTabSz="1001908"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2385" indent="-250477" algn="l" defTabSz="1001908"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5333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4293"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55247"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56201"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57155"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5810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hlw.go.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0" y="1350095"/>
            <a:ext cx="7200900" cy="756000"/>
          </a:xfrm>
          <a:prstGeom prst="rect">
            <a:avLst/>
          </a:prstGeom>
          <a:solidFill>
            <a:srgbClr val="D2F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4" name="角丸四角形 53"/>
          <p:cNvSpPr/>
          <p:nvPr/>
        </p:nvSpPr>
        <p:spPr>
          <a:xfrm>
            <a:off x="216000" y="4927933"/>
            <a:ext cx="6768000" cy="1704146"/>
          </a:xfrm>
          <a:custGeom>
            <a:avLst/>
            <a:gdLst>
              <a:gd name="connsiteX0" fmla="*/ 0 w 6800559"/>
              <a:gd name="connsiteY0" fmla="*/ 283236 h 1699383"/>
              <a:gd name="connsiteX1" fmla="*/ 283236 w 6800559"/>
              <a:gd name="connsiteY1" fmla="*/ 0 h 1699383"/>
              <a:gd name="connsiteX2" fmla="*/ 6517323 w 6800559"/>
              <a:gd name="connsiteY2" fmla="*/ 0 h 1699383"/>
              <a:gd name="connsiteX3" fmla="*/ 6800559 w 6800559"/>
              <a:gd name="connsiteY3" fmla="*/ 283236 h 1699383"/>
              <a:gd name="connsiteX4" fmla="*/ 6800559 w 6800559"/>
              <a:gd name="connsiteY4" fmla="*/ 1416147 h 1699383"/>
              <a:gd name="connsiteX5" fmla="*/ 6517323 w 6800559"/>
              <a:gd name="connsiteY5" fmla="*/ 1699383 h 1699383"/>
              <a:gd name="connsiteX6" fmla="*/ 283236 w 6800559"/>
              <a:gd name="connsiteY6" fmla="*/ 1699383 h 1699383"/>
              <a:gd name="connsiteX7" fmla="*/ 0 w 6800559"/>
              <a:gd name="connsiteY7" fmla="*/ 1416147 h 1699383"/>
              <a:gd name="connsiteX8" fmla="*/ 0 w 6800559"/>
              <a:gd name="connsiteY8" fmla="*/ 283236 h 1699383"/>
              <a:gd name="connsiteX0" fmla="*/ 0 w 6800559"/>
              <a:gd name="connsiteY0" fmla="*/ 283236 h 1699383"/>
              <a:gd name="connsiteX1" fmla="*/ 192749 w 6800559"/>
              <a:gd name="connsiteY1" fmla="*/ 0 h 1699383"/>
              <a:gd name="connsiteX2" fmla="*/ 6517323 w 6800559"/>
              <a:gd name="connsiteY2" fmla="*/ 0 h 1699383"/>
              <a:gd name="connsiteX3" fmla="*/ 6800559 w 6800559"/>
              <a:gd name="connsiteY3" fmla="*/ 283236 h 1699383"/>
              <a:gd name="connsiteX4" fmla="*/ 6800559 w 6800559"/>
              <a:gd name="connsiteY4" fmla="*/ 1416147 h 1699383"/>
              <a:gd name="connsiteX5" fmla="*/ 6517323 w 6800559"/>
              <a:gd name="connsiteY5" fmla="*/ 1699383 h 1699383"/>
              <a:gd name="connsiteX6" fmla="*/ 283236 w 6800559"/>
              <a:gd name="connsiteY6" fmla="*/ 1699383 h 1699383"/>
              <a:gd name="connsiteX7" fmla="*/ 0 w 6800559"/>
              <a:gd name="connsiteY7" fmla="*/ 1416147 h 1699383"/>
              <a:gd name="connsiteX8" fmla="*/ 0 w 6800559"/>
              <a:gd name="connsiteY8" fmla="*/ 283236 h 1699383"/>
              <a:gd name="connsiteX0" fmla="*/ 0 w 6800559"/>
              <a:gd name="connsiteY0" fmla="*/ 235611 h 1699383"/>
              <a:gd name="connsiteX1" fmla="*/ 192749 w 6800559"/>
              <a:gd name="connsiteY1" fmla="*/ 0 h 1699383"/>
              <a:gd name="connsiteX2" fmla="*/ 6517323 w 6800559"/>
              <a:gd name="connsiteY2" fmla="*/ 0 h 1699383"/>
              <a:gd name="connsiteX3" fmla="*/ 6800559 w 6800559"/>
              <a:gd name="connsiteY3" fmla="*/ 283236 h 1699383"/>
              <a:gd name="connsiteX4" fmla="*/ 6800559 w 6800559"/>
              <a:gd name="connsiteY4" fmla="*/ 1416147 h 1699383"/>
              <a:gd name="connsiteX5" fmla="*/ 6517323 w 6800559"/>
              <a:gd name="connsiteY5" fmla="*/ 1699383 h 1699383"/>
              <a:gd name="connsiteX6" fmla="*/ 283236 w 6800559"/>
              <a:gd name="connsiteY6" fmla="*/ 1699383 h 1699383"/>
              <a:gd name="connsiteX7" fmla="*/ 0 w 6800559"/>
              <a:gd name="connsiteY7" fmla="*/ 1416147 h 1699383"/>
              <a:gd name="connsiteX8" fmla="*/ 0 w 6800559"/>
              <a:gd name="connsiteY8" fmla="*/ 235611 h 1699383"/>
              <a:gd name="connsiteX0" fmla="*/ 0 w 6800559"/>
              <a:gd name="connsiteY0" fmla="*/ 235611 h 1699383"/>
              <a:gd name="connsiteX1" fmla="*/ 192749 w 6800559"/>
              <a:gd name="connsiteY1" fmla="*/ 0 h 1699383"/>
              <a:gd name="connsiteX2" fmla="*/ 6517323 w 6800559"/>
              <a:gd name="connsiteY2" fmla="*/ 0 h 1699383"/>
              <a:gd name="connsiteX3" fmla="*/ 6800559 w 6800559"/>
              <a:gd name="connsiteY3" fmla="*/ 283236 h 1699383"/>
              <a:gd name="connsiteX4" fmla="*/ 6800559 w 6800559"/>
              <a:gd name="connsiteY4" fmla="*/ 1416147 h 1699383"/>
              <a:gd name="connsiteX5" fmla="*/ 6517323 w 6800559"/>
              <a:gd name="connsiteY5" fmla="*/ 1699383 h 1699383"/>
              <a:gd name="connsiteX6" fmla="*/ 283236 w 6800559"/>
              <a:gd name="connsiteY6" fmla="*/ 1699383 h 1699383"/>
              <a:gd name="connsiteX7" fmla="*/ 0 w 6800559"/>
              <a:gd name="connsiteY7" fmla="*/ 1482822 h 1699383"/>
              <a:gd name="connsiteX8" fmla="*/ 0 w 6800559"/>
              <a:gd name="connsiteY8" fmla="*/ 235611 h 1699383"/>
              <a:gd name="connsiteX0" fmla="*/ 0 w 6800559"/>
              <a:gd name="connsiteY0" fmla="*/ 240374 h 1704146"/>
              <a:gd name="connsiteX1" fmla="*/ 192749 w 6800559"/>
              <a:gd name="connsiteY1" fmla="*/ 4763 h 1704146"/>
              <a:gd name="connsiteX2" fmla="*/ 6622098 w 6800559"/>
              <a:gd name="connsiteY2" fmla="*/ 0 h 1704146"/>
              <a:gd name="connsiteX3" fmla="*/ 6800559 w 6800559"/>
              <a:gd name="connsiteY3" fmla="*/ 287999 h 1704146"/>
              <a:gd name="connsiteX4" fmla="*/ 6800559 w 6800559"/>
              <a:gd name="connsiteY4" fmla="*/ 1420910 h 1704146"/>
              <a:gd name="connsiteX5" fmla="*/ 6517323 w 6800559"/>
              <a:gd name="connsiteY5" fmla="*/ 1704146 h 1704146"/>
              <a:gd name="connsiteX6" fmla="*/ 283236 w 6800559"/>
              <a:gd name="connsiteY6" fmla="*/ 1704146 h 1704146"/>
              <a:gd name="connsiteX7" fmla="*/ 0 w 6800559"/>
              <a:gd name="connsiteY7" fmla="*/ 1487585 h 1704146"/>
              <a:gd name="connsiteX8" fmla="*/ 0 w 6800559"/>
              <a:gd name="connsiteY8" fmla="*/ 240374 h 1704146"/>
              <a:gd name="connsiteX0" fmla="*/ 0 w 6819609"/>
              <a:gd name="connsiteY0" fmla="*/ 240374 h 1704146"/>
              <a:gd name="connsiteX1" fmla="*/ 192749 w 6819609"/>
              <a:gd name="connsiteY1" fmla="*/ 4763 h 1704146"/>
              <a:gd name="connsiteX2" fmla="*/ 6622098 w 6819609"/>
              <a:gd name="connsiteY2" fmla="*/ 0 h 1704146"/>
              <a:gd name="connsiteX3" fmla="*/ 6819609 w 6819609"/>
              <a:gd name="connsiteY3" fmla="*/ 273712 h 1704146"/>
              <a:gd name="connsiteX4" fmla="*/ 6800559 w 6819609"/>
              <a:gd name="connsiteY4" fmla="*/ 1420910 h 1704146"/>
              <a:gd name="connsiteX5" fmla="*/ 6517323 w 6819609"/>
              <a:gd name="connsiteY5" fmla="*/ 1704146 h 1704146"/>
              <a:gd name="connsiteX6" fmla="*/ 283236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22098 w 6819609"/>
              <a:gd name="connsiteY2" fmla="*/ 0 h 1704146"/>
              <a:gd name="connsiteX3" fmla="*/ 6819609 w 6819609"/>
              <a:gd name="connsiteY3" fmla="*/ 273712 h 1704146"/>
              <a:gd name="connsiteX4" fmla="*/ 6805321 w 6819609"/>
              <a:gd name="connsiteY4" fmla="*/ 1482823 h 1704146"/>
              <a:gd name="connsiteX5" fmla="*/ 6517323 w 6819609"/>
              <a:gd name="connsiteY5" fmla="*/ 1704146 h 1704146"/>
              <a:gd name="connsiteX6" fmla="*/ 283236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22098 w 6819609"/>
              <a:gd name="connsiteY2" fmla="*/ 0 h 1704146"/>
              <a:gd name="connsiteX3" fmla="*/ 6819609 w 6819609"/>
              <a:gd name="connsiteY3" fmla="*/ 273712 h 1704146"/>
              <a:gd name="connsiteX4" fmla="*/ 6805321 w 6819609"/>
              <a:gd name="connsiteY4" fmla="*/ 1482823 h 1704146"/>
              <a:gd name="connsiteX5" fmla="*/ 6617336 w 6819609"/>
              <a:gd name="connsiteY5" fmla="*/ 1704146 h 1704146"/>
              <a:gd name="connsiteX6" fmla="*/ 283236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45910 w 6819609"/>
              <a:gd name="connsiteY2" fmla="*/ 0 h 1704146"/>
              <a:gd name="connsiteX3" fmla="*/ 6819609 w 6819609"/>
              <a:gd name="connsiteY3" fmla="*/ 273712 h 1704146"/>
              <a:gd name="connsiteX4" fmla="*/ 6805321 w 6819609"/>
              <a:gd name="connsiteY4" fmla="*/ 1482823 h 1704146"/>
              <a:gd name="connsiteX5" fmla="*/ 6617336 w 6819609"/>
              <a:gd name="connsiteY5" fmla="*/ 1704146 h 1704146"/>
              <a:gd name="connsiteX6" fmla="*/ 283236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45910 w 6819609"/>
              <a:gd name="connsiteY2" fmla="*/ 0 h 1704146"/>
              <a:gd name="connsiteX3" fmla="*/ 6819609 w 6819609"/>
              <a:gd name="connsiteY3" fmla="*/ 245137 h 1704146"/>
              <a:gd name="connsiteX4" fmla="*/ 6805321 w 6819609"/>
              <a:gd name="connsiteY4" fmla="*/ 1482823 h 1704146"/>
              <a:gd name="connsiteX5" fmla="*/ 6617336 w 6819609"/>
              <a:gd name="connsiteY5" fmla="*/ 1704146 h 1704146"/>
              <a:gd name="connsiteX6" fmla="*/ 283236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45910 w 6819609"/>
              <a:gd name="connsiteY2" fmla="*/ 0 h 1704146"/>
              <a:gd name="connsiteX3" fmla="*/ 6819609 w 6819609"/>
              <a:gd name="connsiteY3" fmla="*/ 245137 h 1704146"/>
              <a:gd name="connsiteX4" fmla="*/ 6805321 w 6819609"/>
              <a:gd name="connsiteY4" fmla="*/ 1482823 h 1704146"/>
              <a:gd name="connsiteX5" fmla="*/ 6617336 w 6819609"/>
              <a:gd name="connsiteY5" fmla="*/ 1704146 h 1704146"/>
              <a:gd name="connsiteX6" fmla="*/ 240373 w 6819609"/>
              <a:gd name="connsiteY6" fmla="*/ 1704146 h 1704146"/>
              <a:gd name="connsiteX7" fmla="*/ 0 w 6819609"/>
              <a:gd name="connsiteY7" fmla="*/ 1487585 h 1704146"/>
              <a:gd name="connsiteX8" fmla="*/ 0 w 6819609"/>
              <a:gd name="connsiteY8" fmla="*/ 240374 h 1704146"/>
              <a:gd name="connsiteX0" fmla="*/ 0 w 6819609"/>
              <a:gd name="connsiteY0" fmla="*/ 240374 h 1704146"/>
              <a:gd name="connsiteX1" fmla="*/ 192749 w 6819609"/>
              <a:gd name="connsiteY1" fmla="*/ 4763 h 1704146"/>
              <a:gd name="connsiteX2" fmla="*/ 6645910 w 6819609"/>
              <a:gd name="connsiteY2" fmla="*/ 0 h 1704146"/>
              <a:gd name="connsiteX3" fmla="*/ 6819609 w 6819609"/>
              <a:gd name="connsiteY3" fmla="*/ 245137 h 1704146"/>
              <a:gd name="connsiteX4" fmla="*/ 6805321 w 6819609"/>
              <a:gd name="connsiteY4" fmla="*/ 1482823 h 1704146"/>
              <a:gd name="connsiteX5" fmla="*/ 6617336 w 6819609"/>
              <a:gd name="connsiteY5" fmla="*/ 1704146 h 1704146"/>
              <a:gd name="connsiteX6" fmla="*/ 240373 w 6819609"/>
              <a:gd name="connsiteY6" fmla="*/ 1704146 h 1704146"/>
              <a:gd name="connsiteX7" fmla="*/ 0 w 6819609"/>
              <a:gd name="connsiteY7" fmla="*/ 1535210 h 1704146"/>
              <a:gd name="connsiteX8" fmla="*/ 0 w 6819609"/>
              <a:gd name="connsiteY8" fmla="*/ 240374 h 1704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19609" h="1704146">
                <a:moveTo>
                  <a:pt x="0" y="240374"/>
                </a:moveTo>
                <a:cubicBezTo>
                  <a:pt x="0" y="83947"/>
                  <a:pt x="36322" y="4763"/>
                  <a:pt x="192749" y="4763"/>
                </a:cubicBezTo>
                <a:lnTo>
                  <a:pt x="6645910" y="0"/>
                </a:lnTo>
                <a:cubicBezTo>
                  <a:pt x="6802337" y="0"/>
                  <a:pt x="6819609" y="88710"/>
                  <a:pt x="6819609" y="245137"/>
                </a:cubicBezTo>
                <a:lnTo>
                  <a:pt x="6805321" y="1482823"/>
                </a:lnTo>
                <a:cubicBezTo>
                  <a:pt x="6805321" y="1639250"/>
                  <a:pt x="6773763" y="1704146"/>
                  <a:pt x="6617336" y="1704146"/>
                </a:cubicBezTo>
                <a:lnTo>
                  <a:pt x="240373" y="1704146"/>
                </a:lnTo>
                <a:cubicBezTo>
                  <a:pt x="83946" y="1704146"/>
                  <a:pt x="0" y="1691637"/>
                  <a:pt x="0" y="1535210"/>
                </a:cubicBezTo>
                <a:lnTo>
                  <a:pt x="0" y="240374"/>
                </a:lnTo>
                <a:close/>
              </a:path>
            </a:pathLst>
          </a:custGeom>
          <a:noFill/>
          <a:ln w="28575"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AutoShape 2"/>
          <p:cNvSpPr>
            <a:spLocks noChangeArrowheads="1"/>
          </p:cNvSpPr>
          <p:nvPr/>
        </p:nvSpPr>
        <p:spPr bwMode="auto">
          <a:xfrm>
            <a:off x="292082" y="5018611"/>
            <a:ext cx="1224000" cy="1530000"/>
          </a:xfrm>
          <a:custGeom>
            <a:avLst/>
            <a:gdLst>
              <a:gd name="connsiteX0" fmla="*/ 0 w 1308523"/>
              <a:gd name="connsiteY0" fmla="*/ 218092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218092 h 1459950"/>
              <a:gd name="connsiteX0" fmla="*/ 0 w 1308523"/>
              <a:gd name="connsiteY0" fmla="*/ 156179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6090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13285"/>
              <a:gd name="connsiteY0" fmla="*/ 156179 h 1459950"/>
              <a:gd name="connsiteX1" fmla="*/ 146654 w 1313285"/>
              <a:gd name="connsiteY1" fmla="*/ 0 h 1459950"/>
              <a:gd name="connsiteX2" fmla="*/ 1166631 w 1313285"/>
              <a:gd name="connsiteY2" fmla="*/ 0 h 1459950"/>
              <a:gd name="connsiteX3" fmla="*/ 1308523 w 1313285"/>
              <a:gd name="connsiteY3" fmla="*/ 160942 h 1459950"/>
              <a:gd name="connsiteX4" fmla="*/ 1313285 w 1313285"/>
              <a:gd name="connsiteY4" fmla="*/ 1318058 h 1459950"/>
              <a:gd name="connsiteX5" fmla="*/ 1090431 w 1313285"/>
              <a:gd name="connsiteY5" fmla="*/ 1459950 h 1459950"/>
              <a:gd name="connsiteX6" fmla="*/ 218092 w 1313285"/>
              <a:gd name="connsiteY6" fmla="*/ 1459950 h 1459950"/>
              <a:gd name="connsiteX7" fmla="*/ 0 w 1313285"/>
              <a:gd name="connsiteY7" fmla="*/ 1241858 h 1459950"/>
              <a:gd name="connsiteX8" fmla="*/ 0 w 1313285"/>
              <a:gd name="connsiteY8" fmla="*/ 156179 h 1459950"/>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218092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84720 h 1464712"/>
              <a:gd name="connsiteX8" fmla="*/ 0 w 1313285"/>
              <a:gd name="connsiteY8" fmla="*/ 156179 h 1464712"/>
              <a:gd name="connsiteX0" fmla="*/ 0 w 1308981"/>
              <a:gd name="connsiteY0" fmla="*/ 156179 h 1464712"/>
              <a:gd name="connsiteX1" fmla="*/ 146654 w 1308981"/>
              <a:gd name="connsiteY1" fmla="*/ 0 h 1464712"/>
              <a:gd name="connsiteX2" fmla="*/ 1166631 w 1308981"/>
              <a:gd name="connsiteY2" fmla="*/ 0 h 1464712"/>
              <a:gd name="connsiteX3" fmla="*/ 1308523 w 1308981"/>
              <a:gd name="connsiteY3" fmla="*/ 160942 h 1464712"/>
              <a:gd name="connsiteX4" fmla="*/ 1308523 w 1308981"/>
              <a:gd name="connsiteY4" fmla="*/ 1318058 h 1464712"/>
              <a:gd name="connsiteX5" fmla="*/ 1147581 w 1308981"/>
              <a:gd name="connsiteY5" fmla="*/ 1464712 h 1464712"/>
              <a:gd name="connsiteX6" fmla="*/ 127605 w 1308981"/>
              <a:gd name="connsiteY6" fmla="*/ 1459950 h 1464712"/>
              <a:gd name="connsiteX7" fmla="*/ 0 w 1308981"/>
              <a:gd name="connsiteY7" fmla="*/ 1284720 h 1464712"/>
              <a:gd name="connsiteX8" fmla="*/ 0 w 1308981"/>
              <a:gd name="connsiteY8" fmla="*/ 156179 h 1464712"/>
              <a:gd name="connsiteX0" fmla="*/ 0 w 1318185"/>
              <a:gd name="connsiteY0" fmla="*/ 156179 h 1464712"/>
              <a:gd name="connsiteX1" fmla="*/ 146654 w 1318185"/>
              <a:gd name="connsiteY1" fmla="*/ 0 h 1464712"/>
              <a:gd name="connsiteX2" fmla="*/ 1166631 w 1318185"/>
              <a:gd name="connsiteY2" fmla="*/ 0 h 1464712"/>
              <a:gd name="connsiteX3" fmla="*/ 1318048 w 1318185"/>
              <a:gd name="connsiteY3" fmla="*/ 213330 h 1464712"/>
              <a:gd name="connsiteX4" fmla="*/ 1308523 w 1318185"/>
              <a:gd name="connsiteY4" fmla="*/ 1318058 h 1464712"/>
              <a:gd name="connsiteX5" fmla="*/ 1147581 w 1318185"/>
              <a:gd name="connsiteY5" fmla="*/ 1464712 h 1464712"/>
              <a:gd name="connsiteX6" fmla="*/ 127605 w 1318185"/>
              <a:gd name="connsiteY6" fmla="*/ 1459950 h 1464712"/>
              <a:gd name="connsiteX7" fmla="*/ 0 w 1318185"/>
              <a:gd name="connsiteY7" fmla="*/ 1284720 h 1464712"/>
              <a:gd name="connsiteX8" fmla="*/ 0 w 1318185"/>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2133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752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32345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2811" h="1464712">
                <a:moveTo>
                  <a:pt x="0" y="156179"/>
                </a:moveTo>
                <a:cubicBezTo>
                  <a:pt x="0" y="35730"/>
                  <a:pt x="26205" y="0"/>
                  <a:pt x="146654" y="0"/>
                </a:cubicBezTo>
                <a:lnTo>
                  <a:pt x="1166631" y="0"/>
                </a:lnTo>
                <a:cubicBezTo>
                  <a:pt x="1287080" y="0"/>
                  <a:pt x="1318048" y="30968"/>
                  <a:pt x="1318048" y="151417"/>
                </a:cubicBezTo>
                <a:cubicBezTo>
                  <a:pt x="1319635" y="537122"/>
                  <a:pt x="1321224" y="946640"/>
                  <a:pt x="1322811" y="1332345"/>
                </a:cubicBezTo>
                <a:cubicBezTo>
                  <a:pt x="1322811" y="1452794"/>
                  <a:pt x="1268030" y="1464712"/>
                  <a:pt x="1147581" y="1464712"/>
                </a:cubicBezTo>
                <a:lnTo>
                  <a:pt x="127605" y="1459950"/>
                </a:lnTo>
                <a:cubicBezTo>
                  <a:pt x="7156" y="1459950"/>
                  <a:pt x="0" y="1405169"/>
                  <a:pt x="0" y="1284720"/>
                </a:cubicBezTo>
                <a:lnTo>
                  <a:pt x="0" y="156179"/>
                </a:lnTo>
                <a:close/>
              </a:path>
            </a:pathLst>
          </a:custGeom>
          <a:solidFill>
            <a:srgbClr val="33CC33"/>
          </a:solidFill>
          <a:ln w="25400">
            <a:noFill/>
            <a:round/>
            <a:headEnd/>
            <a:tailEnd/>
          </a:ln>
        </p:spPr>
        <p:txBody>
          <a:bodyPr vert="horz" wrap="square" lIns="0" tIns="36000" rIns="0" bIns="0" numCol="1" anchor="ctr" anchorCtr="0" compatLnSpc="1">
            <a:prstTxWarp prst="textNoShape">
              <a:avLst/>
            </a:prstTxWarp>
          </a:bodyPr>
          <a:lstStyle/>
          <a:p>
            <a:pPr algn="ctr" fontAlgn="base">
              <a:spcBef>
                <a:spcPct val="0"/>
              </a:spcBef>
              <a:spcAft>
                <a:spcPct val="0"/>
              </a:spcAft>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児童扶養手当</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spcBef>
                <a:spcPct val="0"/>
              </a:spcBef>
              <a:spcAft>
                <a:spcPct val="0"/>
              </a:spcAft>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の月</a:t>
            </a:r>
            <a:r>
              <a:rPr lang="ja-JP" altLang="en-US" sz="1400" b="1" spc="-3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額</a:t>
            </a:r>
            <a:endParaRPr lang="en-US" altLang="ja-JP" sz="1400" b="1" spc="-3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lnSpc>
                <a:spcPts val="600"/>
              </a:lnSpc>
              <a:spcBef>
                <a:spcPct val="0"/>
              </a:spcBef>
              <a:spcAft>
                <a:spcPct val="0"/>
              </a:spcAft>
            </a:pPr>
            <a:endParaRPr lang="en-US" altLang="ja-JP" sz="1400" b="1" spc="-3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spcBef>
                <a:spcPct val="0"/>
              </a:spcBef>
              <a:spcAft>
                <a:spcPct val="0"/>
              </a:spcAft>
            </a:pPr>
            <a:r>
              <a:rPr lang="ja-JP" altLang="en-US" sz="8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（令和２年４月～）</a:t>
            </a:r>
            <a:endParaRPr lang="ja-JP" altLang="en-US" sz="8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角丸四角形 52"/>
          <p:cNvSpPr/>
          <p:nvPr/>
        </p:nvSpPr>
        <p:spPr>
          <a:xfrm>
            <a:off x="215280" y="8021567"/>
            <a:ext cx="6768000" cy="1152000"/>
          </a:xfrm>
          <a:prstGeom prst="roundRect">
            <a:avLst/>
          </a:prstGeom>
          <a:noFill/>
          <a:ln w="28575"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216074" y="2214191"/>
            <a:ext cx="6768752" cy="36000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9" name="テキスト ボックス 13"/>
          <p:cNvSpPr txBox="1">
            <a:spLocks noChangeArrowheads="1"/>
          </p:cNvSpPr>
          <p:nvPr/>
        </p:nvSpPr>
        <p:spPr bwMode="auto">
          <a:xfrm>
            <a:off x="86009" y="9271423"/>
            <a:ext cx="5760641" cy="316612"/>
          </a:xfrm>
          <a:prstGeom prst="rect">
            <a:avLst/>
          </a:prstGeom>
          <a:noFill/>
          <a:ln w="9525">
            <a:noFill/>
            <a:miter lim="800000"/>
            <a:headEnd/>
            <a:tailEnd/>
          </a:ln>
        </p:spPr>
        <p:txBody>
          <a:bodyPr wrap="square" lIns="100191" tIns="50095" rIns="100191" bIns="50095">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 詳しく</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は、お住まいの市区町村へお問い合わせください。</a:t>
            </a:r>
          </a:p>
        </p:txBody>
      </p:sp>
      <p:sp>
        <p:nvSpPr>
          <p:cNvPr id="21" name="正方形/長方形 20"/>
          <p:cNvSpPr/>
          <p:nvPr/>
        </p:nvSpPr>
        <p:spPr>
          <a:xfrm>
            <a:off x="203201" y="9514008"/>
            <a:ext cx="6763656" cy="693071"/>
          </a:xfrm>
          <a:prstGeom prst="rect">
            <a:avLst/>
          </a:prstGeom>
          <a:noFill/>
          <a:ln w="9525"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54546" rIns="109090" bIns="54546"/>
          <a:lstStyle/>
          <a:p>
            <a:pPr>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（お問い合わせ先</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Rectangle 5"/>
          <p:cNvSpPr>
            <a:spLocks noChangeArrowheads="1"/>
          </p:cNvSpPr>
          <p:nvPr/>
        </p:nvSpPr>
        <p:spPr bwMode="auto">
          <a:xfrm>
            <a:off x="1512578" y="8046839"/>
            <a:ext cx="5542668" cy="1127090"/>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lvl="0" indent="-152400" eaLnBrk="0" fontAlgn="base" hangingPunct="0">
              <a:lnSpc>
                <a:spcPts val="1600"/>
              </a:lnSpc>
              <a:spcBef>
                <a:spcPct val="0"/>
              </a:spcBef>
              <a:spcAft>
                <a:spcPct val="0"/>
              </a:spcAft>
            </a:pPr>
            <a:r>
              <a:rPr lang="ja-JP" altLang="en-US" sz="1150" dirty="0" smtClean="0">
                <a:latin typeface="メイリオ" panose="020B0604030504040204" pitchFamily="50" charset="-128"/>
                <a:ea typeface="メイリオ" panose="020B0604030504040204" pitchFamily="50" charset="-128"/>
                <a:cs typeface="メイリオ" panose="020B0604030504040204" pitchFamily="50" charset="-128"/>
              </a:rPr>
              <a:t>◆通常、手当は申請の翌月分から支給開始となりますが、これまで障害年金を受給していたため児童扶養手当を受給できなかった方のうち、令和３年３月１日に支給要件を満たしている方は、令和３年６月</a:t>
            </a:r>
            <a:r>
              <a:rPr lang="en-US" altLang="ja-JP" sz="115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150" dirty="0" smtClean="0">
                <a:latin typeface="メイリオ" panose="020B0604030504040204" pitchFamily="50" charset="-128"/>
                <a:ea typeface="メイリオ" panose="020B0604030504040204" pitchFamily="50" charset="-128"/>
                <a:cs typeface="メイリオ" panose="020B0604030504040204" pitchFamily="50" charset="-128"/>
              </a:rPr>
              <a:t>日までに申請すれば、令和３年３月分の手当から受給できます。</a:t>
            </a:r>
            <a:endParaRPr lang="en-US" altLang="ja-JP" sz="11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52400" lvl="0" indent="-152400" eaLnBrk="0" fontAlgn="base" hangingPunct="0">
              <a:lnSpc>
                <a:spcPts val="1600"/>
              </a:lnSpc>
              <a:spcBef>
                <a:spcPct val="0"/>
              </a:spcBef>
              <a:spcAft>
                <a:spcPct val="0"/>
              </a:spcAft>
            </a:pPr>
            <a:r>
              <a:rPr lang="ja-JP" altLang="en-US" sz="1150" dirty="0" smtClean="0">
                <a:latin typeface="メイリオ" panose="020B0604030504040204" pitchFamily="50" charset="-128"/>
                <a:ea typeface="メイリオ" panose="020B0604030504040204" pitchFamily="50" charset="-128"/>
                <a:cs typeface="メイリオ" panose="020B0604030504040204" pitchFamily="50" charset="-128"/>
              </a:rPr>
              <a:t>◆令和３年３月分と４月分の手当は、</a:t>
            </a:r>
            <a:r>
              <a:rPr lang="ja-JP" altLang="en-US" sz="1150" b="1" dirty="0" smtClean="0">
                <a:latin typeface="メイリオ" panose="020B0604030504040204" pitchFamily="50" charset="-128"/>
                <a:ea typeface="メイリオ" panose="020B0604030504040204" pitchFamily="50" charset="-128"/>
                <a:cs typeface="メイリオ" panose="020B0604030504040204" pitchFamily="50" charset="-128"/>
              </a:rPr>
              <a:t>令和３年５月に支払われます。</a:t>
            </a:r>
            <a:endParaRPr lang="ja-JP" altLang="en-US" sz="11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AutoShape 2"/>
          <p:cNvSpPr>
            <a:spLocks noChangeArrowheads="1"/>
          </p:cNvSpPr>
          <p:nvPr/>
        </p:nvSpPr>
        <p:spPr bwMode="auto">
          <a:xfrm>
            <a:off x="292082" y="8118846"/>
            <a:ext cx="1224000" cy="972000"/>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algn="ctr" fontAlgn="base">
              <a:spcBef>
                <a:spcPct val="0"/>
              </a:spcBef>
              <a:spcAft>
                <a:spcPct val="0"/>
              </a:spcAft>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支給開始月</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5"/>
          <p:cNvSpPr>
            <a:spLocks noChangeArrowheads="1"/>
          </p:cNvSpPr>
          <p:nvPr/>
        </p:nvSpPr>
        <p:spPr bwMode="auto">
          <a:xfrm>
            <a:off x="288082" y="2653467"/>
            <a:ext cx="6811763" cy="2358197"/>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indent="-288000" algn="just" fontAlgn="base">
              <a:lnSpc>
                <a:spcPts val="1600"/>
              </a:lnSpc>
              <a:spcBef>
                <a:spcPts val="600"/>
              </a:spcBef>
              <a:spcAft>
                <a:spcPct val="0"/>
              </a:spcAft>
            </a:pPr>
            <a:r>
              <a:rPr lang="ja-JP" altLang="en-US" sz="1200" kern="100" dirty="0" smtClean="0">
                <a:solidFill>
                  <a:srgbClr val="FF66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現在、</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障害年金を受給しているひとり親家庭は、障害年金額が児童扶養手当額を上回る場合には、児童扶養手当が受給できず、就労が難しい方は、厳しい経済状況におかれています</a:t>
            </a:r>
            <a:r>
              <a:rPr lang="ja-JP" altLang="en-US" sz="1200" b="1" kern="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kern="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288000" algn="just" fontAlgn="base">
              <a:lnSpc>
                <a:spcPts val="1600"/>
              </a:lnSpc>
              <a:spcBef>
                <a:spcPts val="600"/>
              </a:spcBef>
              <a:spcAft>
                <a:spcPct val="0"/>
              </a:spcAft>
            </a:pPr>
            <a:r>
              <a:rPr lang="ja-JP" altLang="en-US" sz="1200" kern="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そこで、「児童扶養手当法」の一部を改正し、令和３年３月分から、</a:t>
            </a:r>
            <a:r>
              <a:rPr lang="ja-JP" altLang="en-US" sz="1200" b="1" kern="100" dirty="0">
                <a:latin typeface="メイリオ" panose="020B0604030504040204" pitchFamily="50" charset="-128"/>
                <a:ea typeface="メイリオ" panose="020B0604030504040204" pitchFamily="50" charset="-128"/>
                <a:cs typeface="メイリオ" panose="020B0604030504040204" pitchFamily="50" charset="-128"/>
              </a:rPr>
              <a:t>児童扶養手当の額と障害年金の子の加算部分の額との差額</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200" b="1" kern="100" dirty="0">
                <a:latin typeface="メイリオ" panose="020B0604030504040204" pitchFamily="50" charset="-128"/>
                <a:ea typeface="メイリオ" panose="020B0604030504040204" pitchFamily="50" charset="-128"/>
                <a:cs typeface="メイリオ" panose="020B0604030504040204" pitchFamily="50" charset="-128"/>
              </a:rPr>
              <a:t>児童扶養手当として受給</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することができるように見直します</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rgbClr val="FF66FF"/>
              </a:solidFill>
              <a:latin typeface="メイリオ" panose="020B0604030504040204" pitchFamily="50" charset="-128"/>
              <a:ea typeface="メイリオ" panose="020B0604030504040204" pitchFamily="50" charset="-128"/>
              <a:cs typeface="メイリオ" panose="020B0604030504040204" pitchFamily="50" charset="-128"/>
            </a:endParaRPr>
          </a:p>
          <a:p>
            <a:pPr marL="144000" indent="-288000" algn="just" fontAlgn="base">
              <a:lnSpc>
                <a:spcPts val="1600"/>
              </a:lnSpc>
              <a:spcBef>
                <a:spcPts val="600"/>
              </a:spcBef>
              <a:spcAft>
                <a:spcPct val="0"/>
              </a:spcAft>
            </a:pPr>
            <a:r>
              <a:rPr lang="ja-JP" altLang="en-US" sz="1200" dirty="0" smtClean="0">
                <a:solidFill>
                  <a:srgbClr val="FF66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なお、障害年金以外の公的年金等（</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）を受給している方は、公的年金等の額が児童扶養手当額より低い場合、その差額分の児童扶養手当を受給していますが、改正後も</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同じく</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公的年金等の額が児童扶養手当額より低い場合、その差額分の児童扶養手当を受給できます</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lvl="0" indent="-288000" algn="just" fontAlgn="base">
              <a:lnSpc>
                <a:spcPts val="800"/>
              </a:lnSpc>
              <a:spcBef>
                <a:spcPts val="600"/>
              </a:spcBef>
              <a:spcAft>
                <a:spcPct val="0"/>
              </a:spcAft>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）遺族年金、老齢年金、労災年金、遺族補償など。</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lvl="0" indent="-288000" algn="just" fontAlgn="base">
              <a:lnSpc>
                <a:spcPts val="1600"/>
              </a:lnSpc>
              <a:spcBef>
                <a:spcPts val="600"/>
              </a:spcBef>
              <a:spcAft>
                <a:spcPct val="0"/>
              </a:spcAft>
            </a:pP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kern="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descr="厚生労働省">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88682" y="31348"/>
            <a:ext cx="1356643" cy="382643"/>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5"/>
          <p:cNvSpPr>
            <a:spLocks noChangeArrowheads="1"/>
          </p:cNvSpPr>
          <p:nvPr/>
        </p:nvSpPr>
        <p:spPr bwMode="auto">
          <a:xfrm>
            <a:off x="0" y="1519511"/>
            <a:ext cx="7200900" cy="576000"/>
          </a:xfrm>
          <a:prstGeom prst="rect">
            <a:avLst/>
          </a:prstGeom>
          <a:noFill/>
          <a:ln w="9525">
            <a:noFill/>
            <a:miter lim="800000"/>
            <a:headEnd/>
            <a:tailEnd/>
          </a:ln>
          <a:effectLst/>
        </p:spPr>
        <p:txBody>
          <a:bodyPr vert="horz" wrap="square" lIns="100191" tIns="0" rIns="100191" bIns="0" numCol="1" anchor="ctr" anchorCtr="0" compatLnSpc="1">
            <a:prstTxWarp prst="textNoShape">
              <a:avLst/>
            </a:prstTxWarp>
            <a:noAutofit/>
          </a:bodyPr>
          <a:lstStyle/>
          <a:p>
            <a:pPr algn="ctr" fontAlgn="base">
              <a:lnSpc>
                <a:spcPts val="1600"/>
              </a:lnSpc>
              <a:spcBef>
                <a:spcPct val="0"/>
              </a:spcBef>
              <a:spcAft>
                <a:spcPct val="0"/>
              </a:spcAft>
            </a:pP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「児童扶養手当法</a:t>
            </a:r>
            <a:r>
              <a:rPr lang="ja-JP" altLang="en-US" sz="1400" kern="100" spc="-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kern="100" dirty="0" smtClean="0">
                <a:latin typeface="メイリオ" panose="020B0604030504040204" pitchFamily="50" charset="-128"/>
                <a:ea typeface="メイリオ" panose="020B0604030504040204" pitchFamily="50" charset="-128"/>
                <a:cs typeface="メイリオ" panose="020B0604030504040204" pitchFamily="50" charset="-128"/>
              </a:rPr>
              <a:t>の一部を改正により、令和３年３月分から</a:t>
            </a:r>
            <a:endParaRPr lang="en-US" altLang="ja-JP" sz="14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lnSpc>
                <a:spcPts val="1600"/>
              </a:lnSpc>
              <a:spcBef>
                <a:spcPct val="0"/>
              </a:spcBef>
              <a:spcAft>
                <a:spcPct val="0"/>
              </a:spcAft>
            </a:pPr>
            <a:r>
              <a:rPr lang="ja-JP" altLang="en-US" sz="1400" b="1" kern="100" dirty="0" smtClean="0">
                <a:latin typeface="メイリオ" panose="020B0604030504040204" pitchFamily="50" charset="-128"/>
                <a:ea typeface="メイリオ" panose="020B0604030504040204" pitchFamily="50" charset="-128"/>
                <a:cs typeface="メイリオ" panose="020B0604030504040204" pitchFamily="50" charset="-128"/>
              </a:rPr>
              <a:t>障害年金を受給している方の「児童扶養手当」の算出方法が変わります。</a:t>
            </a:r>
            <a:endParaRPr lang="en-US" altLang="ja-JP" sz="1400" kern="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0" y="438691"/>
            <a:ext cx="7200900" cy="1008000"/>
          </a:xfrm>
          <a:prstGeom prst="rect">
            <a:avLst/>
          </a:prstGeom>
          <a:solidFill>
            <a:srgbClr val="33CC33"/>
          </a:solidFill>
          <a:ln w="28575">
            <a:noFill/>
            <a:round/>
            <a:headEnd/>
            <a:tailEnd/>
          </a:ln>
        </p:spPr>
        <p:txBody>
          <a:bodyPr vert="horz" wrap="square" lIns="0" tIns="108000" rIns="144000" bIns="0" numCol="1" anchor="ctr" anchorCtr="0" compatLnSpc="1">
            <a:prstTxWarp prst="textNoShape">
              <a:avLst/>
            </a:prstTxWarp>
          </a:bodyPr>
          <a:lstStyle/>
          <a:p>
            <a:pPr algn="ctr" fontAlgn="base">
              <a:spcBef>
                <a:spcPct val="0"/>
              </a:spcBef>
              <a:spcAft>
                <a:spcPct val="0"/>
              </a:spcAft>
            </a:pPr>
            <a:r>
              <a:rPr lang="ja-JP" altLang="en-US" sz="2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障害年金を受給しているひとり親家庭が</a:t>
            </a:r>
            <a:endParaRPr lang="en-US" altLang="ja-JP" sz="2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spcBef>
                <a:spcPct val="0"/>
              </a:spcBef>
              <a:spcAft>
                <a:spcPct val="0"/>
              </a:spcAft>
            </a:pPr>
            <a:r>
              <a:rPr lang="ja-JP" altLang="en-US" sz="2600" b="1" spc="-3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児童扶養手当</a:t>
            </a:r>
            <a:r>
              <a:rPr lang="ja-JP" altLang="en-US" sz="2600" b="1" spc="-3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」を受給できるよう見直します</a:t>
            </a:r>
            <a:endParaRPr lang="ja-JP" altLang="en-US" sz="2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216074" y="2218370"/>
            <a:ext cx="133349" cy="36000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0" name="テキスト ボックス 39"/>
          <p:cNvSpPr txBox="1"/>
          <p:nvPr/>
        </p:nvSpPr>
        <p:spPr>
          <a:xfrm>
            <a:off x="355674" y="2214191"/>
            <a:ext cx="6588000" cy="360000"/>
          </a:xfrm>
          <a:prstGeom prst="rect">
            <a:avLst/>
          </a:prstGeom>
          <a:noFill/>
        </p:spPr>
        <p:txBody>
          <a:bodyPr wrap="square" lIns="108000" tIns="54000" rIns="0" bIns="0" rtlCol="0" anchor="ctr" anchorCtr="0">
            <a:normAutofit/>
          </a:bodyPr>
          <a:lstStyle/>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見直しの内容（令和３年３月分（令和３年５月支払）から）</a:t>
            </a:r>
            <a:endPar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1440210" y="5044625"/>
            <a:ext cx="5503464" cy="1487587"/>
          </a:xfrm>
          <a:prstGeom prst="rect">
            <a:avLst/>
          </a:prstGeom>
          <a:noFill/>
        </p:spPr>
        <p:txBody>
          <a:bodyPr wrap="square" lIns="100800" tIns="0" rIns="0" bIns="0" rtlCol="0">
            <a:spAutoFit/>
          </a:bodyPr>
          <a:lstStyle/>
          <a:p>
            <a:pPr defTabSz="1268413" fontAlgn="base">
              <a:lnSpc>
                <a:spcPts val="1400"/>
              </a:lnSpc>
              <a:spcBef>
                <a:spcPct val="0"/>
              </a:spcBef>
              <a:spcAft>
                <a:spcPct val="0"/>
              </a:spcAft>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◆子どもが１人</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場合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全部</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支給：</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43,160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　</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defTabSz="969963" fontAlgn="base">
              <a:lnSpc>
                <a:spcPts val="1400"/>
              </a:lnSpc>
              <a:spcBef>
                <a:spcPct val="0"/>
              </a:spcBef>
              <a:spcAft>
                <a:spcPct val="0"/>
              </a:spcAft>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一部支給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43,150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10,180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（所得に応じて決定されます</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◆子ども２人目の加算額</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全部</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支給：</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10,190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一部</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支給</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10,180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5,100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（所得に応じて決定されます</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400"/>
              </a:lnSpc>
              <a:spcBef>
                <a:spcPct val="0"/>
              </a:spcBef>
              <a:spcAft>
                <a:spcPct val="0"/>
              </a:spcAft>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◆子ども３人目</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以降の加算</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額</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（１人につき）</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全部</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支給</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6,110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0" fontAlgn="base" hangingPunct="0">
              <a:lnSpc>
                <a:spcPts val="1400"/>
              </a:lnSpc>
              <a:spcBef>
                <a:spcPct val="0"/>
              </a:spcBef>
              <a:spcAft>
                <a:spcPct val="0"/>
              </a:spcAft>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一部支給：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6,100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円～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3,060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（所得に応じて決定されます）</a:t>
            </a:r>
            <a:endParaRPr kumimoji="1" lang="ja-JP" altLang="en-US" sz="1000" dirty="0"/>
          </a:p>
        </p:txBody>
      </p:sp>
      <p:sp>
        <p:nvSpPr>
          <p:cNvPr id="48" name="テキスト ボックス 47"/>
          <p:cNvSpPr txBox="1"/>
          <p:nvPr/>
        </p:nvSpPr>
        <p:spPr>
          <a:xfrm>
            <a:off x="144066" y="209000"/>
            <a:ext cx="3739706" cy="276999"/>
          </a:xfrm>
          <a:prstGeom prst="rect">
            <a:avLst/>
          </a:prstGeom>
          <a:noFill/>
        </p:spPr>
        <p:txBody>
          <a:bodyPr wrap="square" rtlCol="0">
            <a:spAutoFit/>
          </a:bodyPr>
          <a:lstStyle/>
          <a:p>
            <a:r>
              <a:rPr lang="ja-JP" altLang="en-US" sz="1200" b="1" dirty="0" smtClean="0">
                <a:solidFill>
                  <a:srgbClr val="33CC33"/>
                </a:solidFill>
                <a:latin typeface="メイリオ" panose="020B0604030504040204" pitchFamily="50" charset="-128"/>
                <a:ea typeface="メイリオ" panose="020B0604030504040204" pitchFamily="50" charset="-128"/>
                <a:cs typeface="メイリオ" panose="020B0604030504040204" pitchFamily="50" charset="-128"/>
              </a:rPr>
              <a:t>ひとり親のご家庭へ、大切なお知らせ</a:t>
            </a:r>
            <a:endParaRPr kumimoji="1" lang="ja-JP" altLang="en-US" sz="1200" b="1" dirty="0">
              <a:solidFill>
                <a:srgbClr val="33CC33"/>
              </a:solidFill>
            </a:endParaRPr>
          </a:p>
        </p:txBody>
      </p:sp>
      <p:sp>
        <p:nvSpPr>
          <p:cNvPr id="34" name="角丸四角形 33"/>
          <p:cNvSpPr/>
          <p:nvPr/>
        </p:nvSpPr>
        <p:spPr>
          <a:xfrm>
            <a:off x="216074" y="6750695"/>
            <a:ext cx="6768000" cy="1152000"/>
          </a:xfrm>
          <a:prstGeom prst="roundRect">
            <a:avLst/>
          </a:prstGeom>
          <a:noFill/>
          <a:ln w="28575"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Rectangle 5"/>
          <p:cNvSpPr>
            <a:spLocks noChangeArrowheads="1"/>
          </p:cNvSpPr>
          <p:nvPr/>
        </p:nvSpPr>
        <p:spPr bwMode="auto">
          <a:xfrm>
            <a:off x="1513372" y="6776095"/>
            <a:ext cx="5430302" cy="1127090"/>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lvl="0" indent="-152400" eaLnBrk="0" fontAlgn="base" hangingPunct="0">
              <a:lnSpc>
                <a:spcPts val="1600"/>
              </a:lnSpc>
              <a:spcBef>
                <a:spcPct val="0"/>
              </a:spcBef>
              <a:spcAft>
                <a:spcPct val="0"/>
              </a:spcAft>
            </a:pPr>
            <a:r>
              <a:rPr lang="ja-JP" altLang="en-US" sz="1150" dirty="0" smtClean="0">
                <a:latin typeface="メイリオ" panose="020B0604030504040204" pitchFamily="50" charset="-128"/>
                <a:ea typeface="メイリオ" panose="020B0604030504040204" pitchFamily="50" charset="-128"/>
                <a:cs typeface="メイリオ" panose="020B0604030504040204" pitchFamily="50" charset="-128"/>
              </a:rPr>
              <a:t>◆既に児童扶養手当受給資格者としての認定を受けている方は、原則、申請は不要です。</a:t>
            </a:r>
            <a:endParaRPr lang="en-US" altLang="ja-JP" sz="11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52400" lvl="0" indent="-152400" eaLnBrk="0" fontAlgn="base" hangingPunct="0">
              <a:lnSpc>
                <a:spcPts val="1600"/>
              </a:lnSpc>
              <a:spcBef>
                <a:spcPct val="0"/>
              </a:spcBef>
              <a:spcAft>
                <a:spcPct val="0"/>
              </a:spcAft>
            </a:pPr>
            <a:r>
              <a:rPr lang="ja-JP" altLang="en-US" sz="1150" dirty="0" smtClean="0">
                <a:latin typeface="メイリオ" panose="020B0604030504040204" pitchFamily="50" charset="-128"/>
                <a:ea typeface="メイリオ" panose="020B0604030504040204" pitchFamily="50" charset="-128"/>
                <a:cs typeface="メイリオ" panose="020B0604030504040204" pitchFamily="50" charset="-128"/>
              </a:rPr>
              <a:t>◆それ以外の方は、</a:t>
            </a:r>
            <a:r>
              <a:rPr lang="ja-JP" altLang="en-US" sz="1150" b="1" dirty="0" smtClean="0">
                <a:latin typeface="メイリオ" panose="020B0604030504040204" pitchFamily="50" charset="-128"/>
                <a:ea typeface="メイリオ" panose="020B0604030504040204" pitchFamily="50" charset="-128"/>
                <a:cs typeface="メイリオ" panose="020B0604030504040204" pitchFamily="50" charset="-128"/>
              </a:rPr>
              <a:t>児童扶養手当を受給するためには、お住まいの市区町村への申請が必要です。</a:t>
            </a:r>
            <a:r>
              <a:rPr lang="ja-JP" altLang="en-US" sz="1150" dirty="0" smtClean="0">
                <a:latin typeface="メイリオ" panose="020B0604030504040204" pitchFamily="50" charset="-128"/>
                <a:ea typeface="メイリオ" panose="020B0604030504040204" pitchFamily="50" charset="-128"/>
                <a:cs typeface="メイリオ" panose="020B0604030504040204" pitchFamily="50" charset="-128"/>
              </a:rPr>
              <a:t>なお、令和３年３月１日より前であっても、</a:t>
            </a:r>
            <a:r>
              <a:rPr lang="ja-JP" altLang="en-US" sz="1150" b="1" dirty="0" smtClean="0">
                <a:latin typeface="メイリオ" panose="020B0604030504040204" pitchFamily="50" charset="-128"/>
                <a:ea typeface="メイリオ" panose="020B0604030504040204" pitchFamily="50" charset="-128"/>
                <a:cs typeface="メイリオ" panose="020B0604030504040204" pitchFamily="50" charset="-128"/>
              </a:rPr>
              <a:t>事前申請は可能</a:t>
            </a:r>
            <a:r>
              <a:rPr lang="ja-JP" altLang="en-US" sz="1150" dirty="0" smtClean="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1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AutoShape 2"/>
          <p:cNvSpPr>
            <a:spLocks noChangeArrowheads="1"/>
          </p:cNvSpPr>
          <p:nvPr/>
        </p:nvSpPr>
        <p:spPr bwMode="auto">
          <a:xfrm>
            <a:off x="292876" y="6847974"/>
            <a:ext cx="1224000" cy="972000"/>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algn="ctr" fontAlgn="base">
              <a:spcBef>
                <a:spcPct val="0"/>
              </a:spcBef>
              <a:spcAft>
                <a:spcPct val="0"/>
              </a:spcAft>
            </a:pPr>
            <a:r>
              <a:rPr lang="ja-JP" altLang="en-US"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手当を受給するための手続き</a:t>
            </a:r>
            <a:endParaRPr lang="en-US" altLang="ja-JP" sz="13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904876" y="9634027"/>
            <a:ext cx="5593064" cy="615553"/>
          </a:xfrm>
          <a:prstGeom prst="rect">
            <a:avLst/>
          </a:prstGeom>
          <a:noFill/>
        </p:spPr>
        <p:txBody>
          <a:bodyPr wrap="square" rtlCol="0">
            <a:spAutoFit/>
          </a:bodyPr>
          <a:lstStyle/>
          <a:p>
            <a:pPr>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奥出雲町福祉事務所</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電話　０８５４</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５４</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２５４１　　　情報　３１－５３８６</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68915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203CFD8C950C8C408A5F2BA690A7B904" ma:contentTypeVersion="11" ma:contentTypeDescription="" ma:contentTypeScope="" ma:versionID="0a81e5e294a98a0c29b6227a58d6a4d7">
  <xsd:schema xmlns:xsd="http://www.w3.org/2001/XMLSchema" xmlns:p="http://schemas.microsoft.com/office/2006/metadata/properties" xmlns:ns2="8B97BE19-CDDD-400E-817A-CFDD13F7EC12" xmlns:ns3="96644011-fdb5-4a67-a809-8d06bf36c1e2" targetNamespace="http://schemas.microsoft.com/office/2006/metadata/properties" ma:root="true" ma:fieldsID="f88e75879075e565e15826244df90c3c" ns2:_="" ns3:_="">
    <xsd:import namespace="8B97BE19-CDDD-400E-817A-CFDD13F7EC12"/>
    <xsd:import namespace="96644011-fdb5-4a67-a809-8d06bf36c1e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96644011-fdb5-4a67-a809-8d06bf36c1e2"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CAAAA870-562D-470A-97F4-8107A804010E}">
  <ds:schemaRefs>
    <ds:schemaRef ds:uri="http://schemas.microsoft.com/sharepoint/v3/contenttype/forms"/>
  </ds:schemaRefs>
</ds:datastoreItem>
</file>

<file path=customXml/itemProps2.xml><?xml version="1.0" encoding="utf-8"?>
<ds:datastoreItem xmlns:ds="http://schemas.openxmlformats.org/officeDocument/2006/customXml" ds:itemID="{4833A170-6833-487D-B9B3-4FE18FFEF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96644011-fdb5-4a67-a809-8d06bf36c1e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2E0F558-D430-4C2E-ABC2-736BBDE3EE47}">
  <ds:schemaRefs>
    <ds:schemaRef ds:uri="http://schemas.microsoft.com/office/2006/documentManagement/types"/>
    <ds:schemaRef ds:uri="http://schemas.microsoft.com/office/2006/metadata/properties"/>
    <ds:schemaRef ds:uri="8B97BE19-CDDD-400E-817A-CFDD13F7EC12"/>
    <ds:schemaRef ds:uri="96644011-fdb5-4a67-a809-8d06bf36c1e2"/>
    <ds:schemaRef ds:uri="http://purl.org/dc/terms/"/>
    <ds:schemaRef ds:uri="http://schemas.openxmlformats.org/package/2006/metadata/core-properties"/>
    <ds:schemaRef ds:uri="http://purl.org/dc/dcmitype/"/>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2611</TotalTime>
  <Words>328</Words>
  <Application>Microsoft Office PowerPoint</Application>
  <PresentationFormat>ユーザー設定</PresentationFormat>
  <Paragraphs>36</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宇田川 真子</cp:lastModifiedBy>
  <cp:revision>245</cp:revision>
  <cp:lastPrinted>2020-05-28T02:06:49Z</cp:lastPrinted>
  <dcterms:created xsi:type="dcterms:W3CDTF">2012-02-07T08:49:16Z</dcterms:created>
  <dcterms:modified xsi:type="dcterms:W3CDTF">2021-01-26T07:29:21Z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0x0101002DA299AC048A4B8EA9C1D19079C1A32200203CFD8C950C8C408A5F2BA690A7B904</vt:lpwstr>
  </property>
</Properties>
</file>