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6" r:id="rId2"/>
    <p:sldId id="273" r:id="rId3"/>
  </p:sldIdLst>
  <p:sldSz cx="7200900" cy="10333038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2" userDrawn="1">
          <p15:clr>
            <a:srgbClr val="A4A3A4"/>
          </p15:clr>
        </p15:guide>
        <p15:guide id="2" pos="22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厚生労働省ネットワークシステム" initials="さ" lastIdx="1" clrIdx="0"/>
  <p:cmAuthor id="1" name="な" initials="永江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00CCFF"/>
    <a:srgbClr val="FF33FF"/>
    <a:srgbClr val="FF9900"/>
    <a:srgbClr val="FF3300"/>
    <a:srgbClr val="3366CC"/>
    <a:srgbClr val="FF6600"/>
    <a:srgbClr val="00FF00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82" autoAdjust="0"/>
    <p:restoredTop sz="99820" autoAdjust="0"/>
  </p:normalViewPr>
  <p:slideViewPr>
    <p:cSldViewPr>
      <p:cViewPr varScale="1">
        <p:scale>
          <a:sx n="49" d="100"/>
          <a:sy n="49" d="100"/>
        </p:scale>
        <p:origin x="2742" y="48"/>
      </p:cViewPr>
      <p:guideLst>
        <p:guide orient="horz" pos="3232"/>
        <p:guide pos="22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14" cy="497035"/>
          </a:xfrm>
          <a:prstGeom prst="rect">
            <a:avLst/>
          </a:prstGeom>
        </p:spPr>
        <p:txBody>
          <a:bodyPr vert="horz" lIns="78148" tIns="39074" rIns="78148" bIns="39074" rtlCol="0"/>
          <a:lstStyle>
            <a:lvl1pPr algn="l">
              <a:defRPr sz="10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443" y="1"/>
            <a:ext cx="2950414" cy="497035"/>
          </a:xfrm>
          <a:prstGeom prst="rect">
            <a:avLst/>
          </a:prstGeom>
        </p:spPr>
        <p:txBody>
          <a:bodyPr vert="horz" lIns="78148" tIns="39074" rIns="78148" bIns="39074" rtlCol="0"/>
          <a:lstStyle>
            <a:lvl1pPr algn="r">
              <a:defRPr sz="1000"/>
            </a:lvl1pPr>
          </a:lstStyle>
          <a:p>
            <a:fld id="{54AB1A56-19F0-4726-A6CD-9CDA1BF558F1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746125"/>
            <a:ext cx="259715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8148" tIns="39074" rIns="78148" bIns="3907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452" y="4721836"/>
            <a:ext cx="5446298" cy="4471951"/>
          </a:xfrm>
          <a:prstGeom prst="rect">
            <a:avLst/>
          </a:prstGeom>
        </p:spPr>
        <p:txBody>
          <a:bodyPr vert="horz" lIns="78148" tIns="39074" rIns="78148" bIns="3907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938"/>
            <a:ext cx="2950414" cy="497035"/>
          </a:xfrm>
          <a:prstGeom prst="rect">
            <a:avLst/>
          </a:prstGeom>
        </p:spPr>
        <p:txBody>
          <a:bodyPr vert="horz" lIns="78148" tIns="39074" rIns="78148" bIns="39074" rtlCol="0" anchor="b"/>
          <a:lstStyle>
            <a:lvl1pPr algn="l">
              <a:defRPr sz="10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443" y="9440938"/>
            <a:ext cx="2950414" cy="497035"/>
          </a:xfrm>
          <a:prstGeom prst="rect">
            <a:avLst/>
          </a:prstGeom>
        </p:spPr>
        <p:txBody>
          <a:bodyPr vert="horz" lIns="78148" tIns="39074" rIns="78148" bIns="39074" rtlCol="0" anchor="b"/>
          <a:lstStyle>
            <a:lvl1pPr algn="r">
              <a:defRPr sz="1000"/>
            </a:lvl1pPr>
          </a:lstStyle>
          <a:p>
            <a:fld id="{B0EE8CA7-F29F-4272-955D-18B0599440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54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09940"/>
            <a:ext cx="6120765" cy="2214906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855388"/>
            <a:ext cx="5040630" cy="26406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580-71D6-4854-A8E9-B9E128EB2876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EE50-F1C9-4E19-8049-4BB62F94D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72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580-71D6-4854-A8E9-B9E128EB2876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EE50-F1C9-4E19-8049-4BB62F94D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764" y="624289"/>
            <a:ext cx="1275159" cy="13282259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786" y="624289"/>
            <a:ext cx="3707963" cy="13282259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580-71D6-4854-A8E9-B9E128EB2876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EE50-F1C9-4E19-8049-4BB62F94D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31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580-71D6-4854-A8E9-B9E128EB2876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EE50-F1C9-4E19-8049-4BB62F94D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04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1" y="6639935"/>
            <a:ext cx="6120765" cy="20522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1" y="4379583"/>
            <a:ext cx="6120765" cy="22603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580-71D6-4854-A8E9-B9E128EB2876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EE50-F1C9-4E19-8049-4BB62F94D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01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786" y="3633307"/>
            <a:ext cx="2491561" cy="10273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5362" y="3633307"/>
            <a:ext cx="2491562" cy="102732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580-71D6-4854-A8E9-B9E128EB2876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EE50-F1C9-4E19-8049-4BB62F94D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11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3801"/>
            <a:ext cx="6480810" cy="172217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12975"/>
            <a:ext cx="3181648" cy="9639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5" y="3276913"/>
            <a:ext cx="3181648" cy="59534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7" y="2312975"/>
            <a:ext cx="3182898" cy="9639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7" y="3276913"/>
            <a:ext cx="3182898" cy="59534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580-71D6-4854-A8E9-B9E128EB2876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EE50-F1C9-4E19-8049-4BB62F94D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45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580-71D6-4854-A8E9-B9E128EB2876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EE50-F1C9-4E19-8049-4BB62F94D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34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580-71D6-4854-A8E9-B9E128EB2876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EE50-F1C9-4E19-8049-4BB62F94D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1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1408"/>
            <a:ext cx="2369046" cy="17508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2" y="411409"/>
            <a:ext cx="4025503" cy="88189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6" y="2162285"/>
            <a:ext cx="2369046" cy="70680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580-71D6-4854-A8E9-B9E128EB2876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EE50-F1C9-4E19-8049-4BB62F94D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888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233126"/>
            <a:ext cx="4320540" cy="8539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23276"/>
            <a:ext cx="4320540" cy="6199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087038"/>
            <a:ext cx="4320540" cy="12126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61580-71D6-4854-A8E9-B9E128EB2876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EE50-F1C9-4E19-8049-4BB62F94D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261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3801"/>
            <a:ext cx="6480810" cy="1722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411043"/>
            <a:ext cx="6480810" cy="6819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577196"/>
            <a:ext cx="1680210" cy="550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61580-71D6-4854-A8E9-B9E128EB2876}" type="datetimeFigureOut">
              <a:rPr kumimoji="1" lang="ja-JP" altLang="en-US" smtClean="0"/>
              <a:t>2020/10/30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577196"/>
            <a:ext cx="2280285" cy="550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577196"/>
            <a:ext cx="1680210" cy="550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0EE50-F1C9-4E19-8049-4BB62F94DA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945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.png"/><Relationship Id="rId3" Type="http://schemas.openxmlformats.org/officeDocument/2006/relationships/image" Target="../media/image2.png"/><Relationship Id="rId1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15" Type="http://schemas.openxmlformats.org/officeDocument/2006/relationships/image" Target="../media/image4.png"/><Relationship Id="rId4" Type="http://schemas.microsoft.com/office/2007/relationships/hdphoto" Target="../media/hdphoto1.wdp"/><Relationship Id="rId14" Type="http://schemas.openxmlformats.org/officeDocument/2006/relationships/hyperlink" Target="https://publicdomainq.net/hospital-building-002602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9224" y="8298867"/>
            <a:ext cx="6682452" cy="13681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6094" y="8507340"/>
            <a:ext cx="6516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・みんなが安心して医療機関を</a:t>
            </a:r>
            <a:r>
              <a:rPr kumimoji="1" lang="ja-JP" altLang="en-US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受診</a:t>
            </a:r>
            <a:r>
              <a:rPr kumimoji="1"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できるようにする</a:t>
            </a:r>
            <a:endParaRPr kumimoji="1" lang="en-US" altLang="ja-JP" sz="2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ため、感染症の拡大を防止するための約束です。</a:t>
            </a:r>
            <a:endParaRPr kumimoji="1" lang="en-US" altLang="ja-JP" sz="2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・一人一人のご協力をお願いします。</a:t>
            </a:r>
            <a:endParaRPr kumimoji="1" lang="en-US" altLang="ja-JP" sz="2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6362" y="648596"/>
            <a:ext cx="567334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発熱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kumimoji="1" lang="ja-JP" altLang="en-US" sz="2800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風邪症状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などで、</a:t>
            </a:r>
            <a:endParaRPr kumimoji="1" lang="en-US" altLang="ja-JP" b="1" u="sng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800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医療機関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kumimoji="1" lang="ja-JP" altLang="en-US" sz="2800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受診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r>
              <a:rPr kumimoji="1" lang="ja-JP" altLang="en-US" sz="2800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際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 </a:t>
            </a:r>
            <a:r>
              <a:rPr kumimoji="1" lang="ja-JP" altLang="en-US" sz="3200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３つ</a:t>
            </a:r>
            <a:r>
              <a:rPr kumimoji="1" lang="ja-JP" altLang="en-US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3200" b="1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約束</a:t>
            </a:r>
            <a:endParaRPr kumimoji="1" lang="ja-JP" altLang="en-US" sz="32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8655"/>
            <a:ext cx="72009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新型コロナウイルス感染症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8082" y="1833240"/>
            <a:ext cx="6679018" cy="369331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●　飛び込み受診は、しないこと。</a:t>
            </a:r>
            <a:endParaRPr kumimoji="1" lang="en-US" altLang="ja-JP" sz="2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●　受診前に、医療機関に必ず連絡し、受診</a:t>
            </a:r>
            <a:endParaRPr kumimoji="1" lang="en-US" altLang="ja-JP" sz="2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時間・受診方法などを確認すること。</a:t>
            </a:r>
            <a:endParaRPr kumimoji="1" lang="en-US" altLang="ja-JP" sz="2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●　マスクを着用し、医療機関に入る場合は、</a:t>
            </a:r>
            <a:endParaRPr kumimoji="1" lang="en-US" altLang="ja-JP" sz="2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手指を消毒すること。</a:t>
            </a:r>
            <a:endParaRPr kumimoji="1" lang="en-US" altLang="ja-JP" sz="24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0090" y="5778587"/>
            <a:ext cx="666074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発熱や風邪症状などで、医療機関を受診する際は、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かかりつけ医療機関に相談しましょう。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かかりつけ医療機関をお持ちでない等の場合は、</a:t>
            </a:r>
            <a:endParaRPr kumimoji="1" lang="en-US" altLang="ja-JP" sz="2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dist">
              <a:lnSpc>
                <a:spcPct val="150000"/>
              </a:lnSpc>
            </a:pPr>
            <a:r>
              <a:rPr kumimoji="1" lang="ja-JP" altLang="en-US" sz="20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2200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健康相談コールセンター（ </a:t>
            </a:r>
            <a:r>
              <a:rPr kumimoji="1" lang="en-US" altLang="ja-JP" sz="2200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0854-47-7777 </a:t>
            </a:r>
            <a:r>
              <a:rPr kumimoji="1" lang="ja-JP" altLang="en-US" sz="2200" b="1" u="sng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200" b="1" u="sng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に相談しましょう。</a:t>
            </a:r>
            <a:r>
              <a:rPr kumimoji="1"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1" lang="en-US" altLang="ja-JP" sz="20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72758" y="42269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R2.11.1 </a:t>
            </a:r>
            <a:endParaRPr kumimoji="1" lang="ja-JP" altLang="en-US" sz="1400" b="1" dirty="0"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0" y="9883043"/>
            <a:ext cx="7236854" cy="4680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079" y="9843264"/>
            <a:ext cx="7245767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b="1" spc="-9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b="1" spc="-9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問い合わせ先</a:t>
            </a:r>
            <a:r>
              <a:rPr lang="en-US" altLang="ja-JP" b="1" spc="-9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lang="ja-JP" altLang="en-US" b="1" spc="-9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雲南保健所　電話：０８５４－４２－９６２３</a:t>
            </a:r>
            <a:endParaRPr lang="en-US" altLang="ja-JP" b="1" spc="-9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83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正方形/長方形 89"/>
          <p:cNvSpPr/>
          <p:nvPr/>
        </p:nvSpPr>
        <p:spPr>
          <a:xfrm>
            <a:off x="468102" y="8946939"/>
            <a:ext cx="14761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相談（かかりつけ医療機関がない場合など）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536554" y="9173996"/>
            <a:ext cx="569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案内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4183339" y="4133436"/>
            <a:ext cx="5692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案内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8655"/>
            <a:ext cx="72009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新型コロナウイルス感染症</a:t>
            </a:r>
            <a:endParaRPr kumimoji="1" lang="ja-JP" altLang="en-US" b="1" dirty="0"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50745" y="585880"/>
            <a:ext cx="45899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b="1" u="sng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令和</a:t>
            </a:r>
            <a:r>
              <a:rPr kumimoji="1" lang="en-US" altLang="ja-JP" sz="2200" b="1" u="sng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2</a:t>
            </a:r>
            <a:r>
              <a:rPr kumimoji="1" lang="ja-JP" altLang="en-US" sz="2200" b="1" u="sng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年</a:t>
            </a:r>
            <a:r>
              <a:rPr kumimoji="1" lang="en-US" altLang="ja-JP" sz="2200" b="1" u="sng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11</a:t>
            </a:r>
            <a:r>
              <a:rPr kumimoji="1" lang="ja-JP" altLang="en-US" sz="2200" b="1" u="sng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月</a:t>
            </a:r>
            <a:r>
              <a:rPr lang="en-US" altLang="ja-JP" sz="2200" b="1" u="sng" dirty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1</a:t>
            </a:r>
            <a:r>
              <a:rPr kumimoji="1" lang="ja-JP" altLang="en-US" sz="2200" b="1" u="sng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日から、</a:t>
            </a:r>
            <a:endParaRPr kumimoji="1" lang="en-US" altLang="ja-JP" sz="2200" b="1" u="sng" dirty="0" smtClean="0"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  <a:p>
            <a:pPr algn="ctr"/>
            <a:r>
              <a:rPr kumimoji="1" lang="ja-JP" altLang="en-US" sz="2200" b="1" u="sng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診療・検査体制が</a:t>
            </a:r>
            <a:r>
              <a:rPr kumimoji="1" lang="ja-JP" altLang="en-US" sz="2400" b="1" u="sng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変わります</a:t>
            </a:r>
            <a:r>
              <a:rPr kumimoji="1" lang="ja-JP" altLang="en-US" sz="2200" b="1" u="sng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。</a:t>
            </a:r>
            <a:endParaRPr kumimoji="1" lang="en-US" altLang="ja-JP" sz="2200" b="1" u="sng" dirty="0" smtClean="0">
              <a:latin typeface="ＤＦ平成ゴシック体W5" panose="020B0509000000000000" pitchFamily="49" charset="-128"/>
              <a:ea typeface="ＤＦ平成ゴシック体W5" panose="020B0509000000000000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054" y="160212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【</a:t>
            </a:r>
            <a:r>
              <a:rPr kumimoji="1" lang="ja-JP" altLang="en-US" sz="2000" b="1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これまで</a:t>
            </a:r>
            <a:r>
              <a:rPr kumimoji="1" lang="en-US" altLang="ja-JP" sz="2000" b="1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】</a:t>
            </a:r>
          </a:p>
        </p:txBody>
      </p:sp>
      <p:pic>
        <p:nvPicPr>
          <p:cNvPr id="67" name="図 6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78" y="6982456"/>
            <a:ext cx="1199644" cy="1199644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FE256AED-5645-4F60-9A1C-52C0AE89B4F2}"/>
              </a:ext>
            </a:extLst>
          </p:cNvPr>
          <p:cNvSpPr txBox="1"/>
          <p:nvPr/>
        </p:nvSpPr>
        <p:spPr>
          <a:xfrm>
            <a:off x="384582" y="7990027"/>
            <a:ext cx="1044116" cy="369332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発熱や風邪症状</a:t>
            </a:r>
            <a:r>
              <a:rPr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などが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ある人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FE256AED-5645-4F60-9A1C-52C0AE89B4F2}"/>
              </a:ext>
            </a:extLst>
          </p:cNvPr>
          <p:cNvSpPr txBox="1"/>
          <p:nvPr/>
        </p:nvSpPr>
        <p:spPr>
          <a:xfrm>
            <a:off x="2484326" y="9843613"/>
            <a:ext cx="1908212" cy="369332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健康相談コールセンター</a:t>
            </a:r>
            <a:endParaRPr lang="en-US" altLang="ja-JP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電話：０８５４－４７－７７７７</a:t>
            </a:r>
            <a:endParaRPr lang="en-US" altLang="ja-JP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2158174" y="7470775"/>
            <a:ext cx="24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かかりつけ医療機関へ相談・受診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4" name="右矢印 83"/>
          <p:cNvSpPr/>
          <p:nvPr/>
        </p:nvSpPr>
        <p:spPr>
          <a:xfrm>
            <a:off x="1595738" y="7735261"/>
            <a:ext cx="3460974" cy="20348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18"/>
          </a:p>
        </p:txBody>
      </p:sp>
      <p:sp>
        <p:nvSpPr>
          <p:cNvPr id="85" name="右矢印 84"/>
          <p:cNvSpPr/>
          <p:nvPr/>
        </p:nvSpPr>
        <p:spPr>
          <a:xfrm rot="2439089">
            <a:off x="1295546" y="8983740"/>
            <a:ext cx="1539538" cy="20923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18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" y="5659192"/>
            <a:ext cx="3005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【</a:t>
            </a:r>
            <a:r>
              <a:rPr kumimoji="1" lang="ja-JP" altLang="en-US" sz="2000" b="1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令和</a:t>
            </a:r>
            <a:r>
              <a:rPr kumimoji="1" lang="en-US" altLang="ja-JP" sz="2000" b="1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2</a:t>
            </a:r>
            <a:r>
              <a:rPr kumimoji="1" lang="ja-JP" altLang="en-US" sz="2000" b="1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年</a:t>
            </a:r>
            <a:r>
              <a:rPr kumimoji="1" lang="en-US" altLang="ja-JP" sz="2000" b="1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11</a:t>
            </a:r>
            <a:r>
              <a:rPr kumimoji="1" lang="ja-JP" altLang="en-US" sz="2000" b="1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月</a:t>
            </a:r>
            <a:r>
              <a:rPr lang="en-US" altLang="ja-JP" sz="2000" b="1" dirty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1</a:t>
            </a:r>
            <a:r>
              <a:rPr kumimoji="1" lang="ja-JP" altLang="en-US" sz="2000" b="1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日から</a:t>
            </a:r>
            <a:r>
              <a:rPr kumimoji="1" lang="en-US" altLang="ja-JP" sz="2000" b="1" dirty="0" smtClean="0">
                <a:latin typeface="ＤＦ平成ゴシック体W5" panose="020B0509000000000000" pitchFamily="49" charset="-128"/>
                <a:ea typeface="ＤＦ平成ゴシック体W5" panose="020B0509000000000000" pitchFamily="49" charset="-128"/>
              </a:rPr>
              <a:t>】</a:t>
            </a: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180070" y="1986784"/>
            <a:ext cx="6756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・帰国者・接触者相談センターに相談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・同センターが、新型コロナウイルス感染症の疑いがある場合は、帰国者・接触者外来に受診調整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・疑いがない場合は、身近な医療機関を案内</a:t>
            </a:r>
            <a:endParaRPr kumimoji="1" lang="ja-JP" altLang="en-US" sz="1200" dirty="0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148920" y="6052331"/>
            <a:ext cx="7051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・かかりつけ医療機関に相談してください。</a:t>
            </a:r>
            <a:endParaRPr lang="en-US" altLang="ja-JP" sz="1200" dirty="0"/>
          </a:p>
          <a:p>
            <a:r>
              <a:rPr kumimoji="1" lang="ja-JP" altLang="en-US" sz="1200" dirty="0" smtClean="0"/>
              <a:t>・かかりつけ医療機関がない場合などは、健康</a:t>
            </a:r>
            <a:r>
              <a:rPr kumimoji="1" lang="ja-JP" altLang="en-US" sz="1200" dirty="0" smtClean="0"/>
              <a:t>相談コールセンター</a:t>
            </a:r>
            <a:r>
              <a:rPr kumimoji="1" lang="ja-JP" altLang="en-US" sz="1200" dirty="0" smtClean="0"/>
              <a:t>に相談して、同センターから案内された</a:t>
            </a:r>
            <a:endParaRPr kumimoji="1" lang="en-US" altLang="ja-JP" sz="1200" dirty="0" smtClean="0"/>
          </a:p>
          <a:p>
            <a:r>
              <a:rPr lang="ja-JP" altLang="en-US" sz="1200" dirty="0"/>
              <a:t> </a:t>
            </a:r>
            <a:r>
              <a:rPr kumimoji="1" lang="ja-JP" altLang="en-US" sz="1200" dirty="0" smtClean="0"/>
              <a:t>医療機関に相談してください。</a:t>
            </a:r>
            <a:endParaRPr kumimoji="1" lang="en-US" altLang="ja-JP" sz="1200" dirty="0" smtClean="0"/>
          </a:p>
        </p:txBody>
      </p:sp>
      <p:sp>
        <p:nvSpPr>
          <p:cNvPr id="34" name="右矢印 33"/>
          <p:cNvSpPr/>
          <p:nvPr/>
        </p:nvSpPr>
        <p:spPr>
          <a:xfrm>
            <a:off x="1788752" y="3311568"/>
            <a:ext cx="587562" cy="16179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18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809" y="2879520"/>
            <a:ext cx="939115" cy="939116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E256AED-5645-4F60-9A1C-52C0AE89B4F2}"/>
              </a:ext>
            </a:extLst>
          </p:cNvPr>
          <p:cNvSpPr txBox="1"/>
          <p:nvPr/>
        </p:nvSpPr>
        <p:spPr>
          <a:xfrm>
            <a:off x="2124286" y="3815624"/>
            <a:ext cx="1505903" cy="213585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ja-JP" altLang="en-US" sz="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帰国者</a:t>
            </a:r>
            <a:r>
              <a:rPr lang="ja-JP" altLang="en-US" sz="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・接触者相談</a:t>
            </a:r>
            <a:r>
              <a:rPr lang="ja-JP" altLang="en-US" sz="8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センター</a:t>
            </a:r>
            <a:endParaRPr lang="ja-JP" altLang="en-US" sz="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右矢印 49"/>
          <p:cNvSpPr/>
          <p:nvPr/>
        </p:nvSpPr>
        <p:spPr>
          <a:xfrm>
            <a:off x="3733958" y="3307053"/>
            <a:ext cx="910608" cy="1918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18"/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19F91D25-4F57-47A0-B69F-9ED6F3498A43}"/>
              </a:ext>
            </a:extLst>
          </p:cNvPr>
          <p:cNvGrpSpPr>
            <a:grpSpLocks noChangeAspect="1"/>
          </p:cNvGrpSpPr>
          <p:nvPr/>
        </p:nvGrpSpPr>
        <p:grpSpPr>
          <a:xfrm>
            <a:off x="4732670" y="2814876"/>
            <a:ext cx="2288160" cy="973739"/>
            <a:chOff x="5487281" y="5251541"/>
            <a:chExt cx="3301819" cy="1405108"/>
          </a:xfrm>
        </p:grpSpPr>
        <p:pic>
          <p:nvPicPr>
            <p:cNvPr id="54" name="図 53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70733E1E-D215-420B-8F6D-15685E703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xmlns="" r:id="rId14"/>
                </a:ext>
              </a:extLst>
            </a:blip>
            <a:stretch>
              <a:fillRect/>
            </a:stretch>
          </p:blipFill>
          <p:spPr>
            <a:xfrm>
              <a:off x="5487281" y="5251541"/>
              <a:ext cx="3301819" cy="1405108"/>
            </a:xfrm>
            <a:prstGeom prst="rect">
              <a:avLst/>
            </a:prstGeom>
          </p:spPr>
        </p:pic>
        <p:pic>
          <p:nvPicPr>
            <p:cNvPr id="55" name="図 54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0399" y="5943597"/>
              <a:ext cx="895215" cy="470071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6" name="図 55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4381" y="5713790"/>
              <a:ext cx="813580" cy="764765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57" name="正方形/長方形 56"/>
          <p:cNvSpPr/>
          <p:nvPr/>
        </p:nvSpPr>
        <p:spPr>
          <a:xfrm>
            <a:off x="5214386" y="2826259"/>
            <a:ext cx="402288" cy="23378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18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E256AED-5645-4F60-9A1C-52C0AE89B4F2}"/>
              </a:ext>
            </a:extLst>
          </p:cNvPr>
          <p:cNvSpPr txBox="1"/>
          <p:nvPr/>
        </p:nvSpPr>
        <p:spPr>
          <a:xfrm>
            <a:off x="5034792" y="3798580"/>
            <a:ext cx="1901947" cy="230832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帰国者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接触者外来</a:t>
            </a:r>
            <a:endParaRPr lang="ja-JP" altLang="en-US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94" y="2724120"/>
            <a:ext cx="1199644" cy="1199644"/>
          </a:xfrm>
          <a:prstGeom prst="rect">
            <a:avLst/>
          </a:prstGeom>
        </p:spPr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FE256AED-5645-4F60-9A1C-52C0AE89B4F2}"/>
              </a:ext>
            </a:extLst>
          </p:cNvPr>
          <p:cNvSpPr txBox="1"/>
          <p:nvPr/>
        </p:nvSpPr>
        <p:spPr>
          <a:xfrm>
            <a:off x="432098" y="3731691"/>
            <a:ext cx="1044116" cy="369332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発熱や風邪症状などがある人</a:t>
            </a:r>
            <a:endParaRPr lang="en-US" altLang="ja-JP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836254" y="3066904"/>
            <a:ext cx="5738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相談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708462" y="3087740"/>
            <a:ext cx="91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受診調整</a:t>
            </a:r>
            <a:endParaRPr kumimoji="1" lang="ja-JP" altLang="en-US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44486A50-5B5F-482F-900A-627140B3358A}"/>
              </a:ext>
            </a:extLst>
          </p:cNvPr>
          <p:cNvGrpSpPr>
            <a:grpSpLocks noChangeAspect="1"/>
          </p:cNvGrpSpPr>
          <p:nvPr/>
        </p:nvGrpSpPr>
        <p:grpSpPr>
          <a:xfrm>
            <a:off x="5109465" y="4183156"/>
            <a:ext cx="1587329" cy="1499095"/>
            <a:chOff x="3082872" y="4945382"/>
            <a:chExt cx="1703769" cy="1609064"/>
          </a:xfrm>
        </p:grpSpPr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927552B8-F50E-46CB-AE8F-D8FDED1958E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82872" y="4945382"/>
              <a:ext cx="1703769" cy="1609064"/>
              <a:chOff x="986727" y="4648199"/>
              <a:chExt cx="1882648" cy="1778000"/>
            </a:xfrm>
          </p:grpSpPr>
          <p:pic>
            <p:nvPicPr>
              <p:cNvPr id="107" name="図 106">
                <a:extLst>
                  <a:ext uri="{FF2B5EF4-FFF2-40B4-BE49-F238E27FC236}">
                    <a16:creationId xmlns:a16="http://schemas.microsoft.com/office/drawing/2014/main" id="{29D90555-80C0-415B-95E2-071F1E5C50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2102" y="4648199"/>
                <a:ext cx="1847273" cy="1778000"/>
              </a:xfrm>
              <a:prstGeom prst="rect">
                <a:avLst/>
              </a:prstGeom>
            </p:spPr>
          </p:pic>
          <p:sp>
            <p:nvSpPr>
              <p:cNvPr id="108" name="テキスト ボックス 107">
                <a:extLst>
                  <a:ext uri="{FF2B5EF4-FFF2-40B4-BE49-F238E27FC236}">
                    <a16:creationId xmlns:a16="http://schemas.microsoft.com/office/drawing/2014/main" id="{C199A3B9-BB82-4904-81CD-634AA5FA8C07}"/>
                  </a:ext>
                </a:extLst>
              </p:cNvPr>
              <p:cNvSpPr txBox="1"/>
              <p:nvPr/>
            </p:nvSpPr>
            <p:spPr>
              <a:xfrm>
                <a:off x="986727" y="5004386"/>
                <a:ext cx="377054" cy="80009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ja-JP" sz="866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××</a:t>
                </a:r>
                <a:r>
                  <a:rPr lang="ja-JP" altLang="en-US" sz="866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医院</a:t>
                </a:r>
              </a:p>
            </p:txBody>
          </p:sp>
        </p:grpSp>
        <p:pic>
          <p:nvPicPr>
            <p:cNvPr id="106" name="図 105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0748" y="5551990"/>
              <a:ext cx="938240" cy="493338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FE256AED-5645-4F60-9A1C-52C0AE89B4F2}"/>
              </a:ext>
            </a:extLst>
          </p:cNvPr>
          <p:cNvSpPr txBox="1"/>
          <p:nvPr/>
        </p:nvSpPr>
        <p:spPr>
          <a:xfrm>
            <a:off x="5320519" y="5587059"/>
            <a:ext cx="1337966" cy="230832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身近な医療機関</a:t>
            </a:r>
            <a:endParaRPr lang="en-US" altLang="ja-JP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9" name="右矢印 108"/>
          <p:cNvSpPr/>
          <p:nvPr/>
        </p:nvSpPr>
        <p:spPr>
          <a:xfrm rot="1781464">
            <a:off x="3603579" y="4352759"/>
            <a:ext cx="1525158" cy="22521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18"/>
          </a:p>
        </p:txBody>
      </p:sp>
      <p:sp>
        <p:nvSpPr>
          <p:cNvPr id="2" name="正方形/長方形 1"/>
          <p:cNvSpPr/>
          <p:nvPr/>
        </p:nvSpPr>
        <p:spPr>
          <a:xfrm>
            <a:off x="5220630" y="4483471"/>
            <a:ext cx="95332" cy="575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正方形/長方形 64"/>
          <p:cNvSpPr/>
          <p:nvPr/>
        </p:nvSpPr>
        <p:spPr>
          <a:xfrm>
            <a:off x="5914110" y="3074937"/>
            <a:ext cx="458648" cy="12785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18"/>
          </a:p>
        </p:txBody>
      </p: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44486A50-5B5F-482F-900A-627140B3358A}"/>
              </a:ext>
            </a:extLst>
          </p:cNvPr>
          <p:cNvGrpSpPr>
            <a:grpSpLocks noChangeAspect="1"/>
          </p:cNvGrpSpPr>
          <p:nvPr/>
        </p:nvGrpSpPr>
        <p:grpSpPr>
          <a:xfrm>
            <a:off x="5163566" y="6997440"/>
            <a:ext cx="1587329" cy="1499095"/>
            <a:chOff x="3082872" y="4945382"/>
            <a:chExt cx="1703769" cy="1609064"/>
          </a:xfrm>
        </p:grpSpPr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927552B8-F50E-46CB-AE8F-D8FDED1958E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82872" y="4945382"/>
              <a:ext cx="1703769" cy="1609064"/>
              <a:chOff x="986727" y="4648199"/>
              <a:chExt cx="1882648" cy="1778000"/>
            </a:xfrm>
          </p:grpSpPr>
          <p:pic>
            <p:nvPicPr>
              <p:cNvPr id="75" name="図 74">
                <a:extLst>
                  <a:ext uri="{FF2B5EF4-FFF2-40B4-BE49-F238E27FC236}">
                    <a16:creationId xmlns:a16="http://schemas.microsoft.com/office/drawing/2014/main" id="{29D90555-80C0-415B-95E2-071F1E5C50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2102" y="4648199"/>
                <a:ext cx="1847273" cy="1778000"/>
              </a:xfrm>
              <a:prstGeom prst="rect">
                <a:avLst/>
              </a:prstGeom>
            </p:spPr>
          </p:pic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C199A3B9-BB82-4904-81CD-634AA5FA8C07}"/>
                  </a:ext>
                </a:extLst>
              </p:cNvPr>
              <p:cNvSpPr txBox="1"/>
              <p:nvPr/>
            </p:nvSpPr>
            <p:spPr>
              <a:xfrm>
                <a:off x="986727" y="5004386"/>
                <a:ext cx="377054" cy="80009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ja-JP" sz="866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××</a:t>
                </a:r>
                <a:r>
                  <a:rPr lang="ja-JP" altLang="en-US" sz="866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医院</a:t>
                </a:r>
              </a:p>
            </p:txBody>
          </p:sp>
        </p:grpSp>
        <p:pic>
          <p:nvPicPr>
            <p:cNvPr id="74" name="図 73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0748" y="5551990"/>
              <a:ext cx="938240" cy="493338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FE256AED-5645-4F60-9A1C-52C0AE89B4F2}"/>
              </a:ext>
            </a:extLst>
          </p:cNvPr>
          <p:cNvSpPr txBox="1"/>
          <p:nvPr/>
        </p:nvSpPr>
        <p:spPr>
          <a:xfrm>
            <a:off x="5278691" y="8332094"/>
            <a:ext cx="1562119" cy="369332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身近な医療機関</a:t>
            </a:r>
            <a:endParaRPr lang="en-US" altLang="ja-JP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9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（診療・検査医療機関等）</a:t>
            </a:r>
            <a:endParaRPr lang="en-US" altLang="ja-JP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5279288" y="7333291"/>
            <a:ext cx="95332" cy="575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右矢印 85"/>
          <p:cNvSpPr/>
          <p:nvPr/>
        </p:nvSpPr>
        <p:spPr>
          <a:xfrm rot="19274309">
            <a:off x="3831496" y="9001071"/>
            <a:ext cx="1539538" cy="20923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18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04" y="8730915"/>
            <a:ext cx="923842" cy="105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3453</TotalTime>
  <Words>361</Words>
  <Application>Microsoft Office PowerPoint</Application>
  <PresentationFormat>ユーザー設定</PresentationFormat>
  <Paragraphs>47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ＤＦ平成ゴシック体W5</vt:lpstr>
      <vt:lpstr>ＭＳ Ｐゴシック</vt:lpstr>
      <vt:lpstr>ＭＳ ゴシック</vt:lpstr>
      <vt:lpstr>メイリオ</vt:lpstr>
      <vt:lpstr>Arial</vt:lpstr>
      <vt:lpstr>Calibri</vt:lpstr>
      <vt:lpstr>Wingdings</vt:lpstr>
      <vt:lpstr>Office ​​テーマ</vt:lpstr>
      <vt:lpstr>PowerPoint プレゼンテーション</vt:lpstr>
      <vt:lpstr>PowerPoint プレゼンテーション</vt:lpstr>
    </vt:vector>
  </TitlesOfParts>
  <Company>厚生労働省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厚生労働省ネットワークシステム</dc:creator>
  <cp:lastModifiedBy>Windows ユーザー</cp:lastModifiedBy>
  <cp:revision>307</cp:revision>
  <cp:lastPrinted>2020-10-30T01:48:14Z</cp:lastPrinted>
  <dcterms:created xsi:type="dcterms:W3CDTF">2014-05-13T02:41:00Z</dcterms:created>
  <dcterms:modified xsi:type="dcterms:W3CDTF">2020-10-30T01:48:21Z</dcterms:modified>
</cp:coreProperties>
</file>