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B06937-1CE5-4352-AD2F-8BEC406A7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1E75463-CB8D-4A8C-9B46-B3CBAE7C1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BC5448-7D07-4B1E-8D32-26F5797DF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46391A-242E-46DF-99CE-027D2D72C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7EFFE0-347D-4BA9-95D1-99718883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02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DEDB69-E3B6-49A4-8B10-89DCA30CF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212AD0-F1F1-445E-922D-1D6C95D69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418F8A-F3AD-4B96-B64F-73F42DBC9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F9052A-CDCA-41B5-AAB4-30B6A1A6A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024102-AA99-464C-9DCA-8FA17335B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303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E36F84A-13E0-41F1-A547-F4CD5705E8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C96E312-5321-4FC3-BAE7-CFFCD1E1B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AD4967-12B3-4638-8F33-28444D974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684BB0-79F7-42D9-BFAC-FFEE33E1F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9BDC39-C850-447F-8271-3361622A9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7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5FFF2-9916-4B21-90DF-7DCA6E76E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0523E6-1925-4FFB-9A1B-8647C7320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8CA835-7322-4B6B-ACCE-C387DC619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3DBFB6-836F-47C9-86CF-21A17C455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9CE7AB-2A98-4E88-B481-0A8C2D13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95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57259-D828-438D-A730-68DF15E62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53D7D7-DE65-4E16-978E-BA728BCBC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A6984D-6B21-479C-BF73-7DB19848D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7FD221-504F-43C4-86AC-EAD09D02F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494884-CE9D-49AC-9D0F-281E76D4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989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0B18A3-4A3A-4552-973C-B33D8660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47CF58-0A76-4529-B0A3-561651764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B8230EC-9E27-4B4C-8C28-C067DA2E1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F33E74-1D86-4929-8A64-B632F2759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5C960C-C115-4E6F-96D3-F24E9DF8C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B6C63D-2CB1-4DB3-9F10-DE6B0E40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42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5CAE08-4805-4416-8758-3C2D0DC52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6DE686-6574-41B6-ABEB-9347BCDC6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2978E2-98E1-4FAA-8F73-3098634FA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8B5F342-8325-45BC-A16A-FABD19C2C7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83C3913-5303-4B74-918E-4DB9E8A29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C9D5A57-CB8D-4AD6-8402-619A3892C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9848F99-8AAC-4053-A9D0-8FBF754B3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74B1A1-C4A9-4A20-9D78-30CACB095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427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FC18BD-846C-407B-9EB2-A39CDB542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79A1443-19EB-420E-94BB-B624CA352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EC6C3D4-5464-42CB-BEA2-93077E64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899A8F5-82A4-45FD-B501-81043DF1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47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D01DCB1-4BBF-4B9F-A764-A33B871EF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D8CBB75-7E46-4286-9409-2ECAF4039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7F37B7-E321-40C2-9F15-AD4424853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305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F2C560-509B-41DD-A40A-45CA55F52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59CC60-40C3-4D9F-B74D-4D711A5C5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72F5A77-D3AF-4828-92DD-081E85EA7B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C7981A-FA80-48CD-A20D-E9A7241CD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FD509D-71F8-44F1-A2A6-314A52A8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95A9F-DDB2-4EE5-91BB-4F4924A4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629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A7C968-7165-41E5-9AD2-A09640F11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AB62ED1-2B25-4684-8A46-D65F42766D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5E9B87-FDA0-48F2-AF20-97F671E93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7EA707-E790-4884-A9B7-36D74B45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B6B8E9-95F1-43CB-AE33-69DA30AE3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BAB8CB-FDE8-425A-8259-9BC23E7F1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7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80678F2-DD0D-4E1F-A351-34CEA40FB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CF65FA9-C265-4DE5-9DEB-AD70BFF73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223E56-3C96-4C23-87E7-B1789391B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B2D01-65A6-449F-A7A5-121B7BC4BDD5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8660E7-8AFD-46BA-A6E2-55B0F8683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F3734E-83EA-4709-91A8-1C96E982D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40E15-AE56-46C0-902D-6534F3DFB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38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E73C56C-4DAE-47B1-9936-15790EBF59A3}"/>
              </a:ext>
            </a:extLst>
          </p:cNvPr>
          <p:cNvSpPr txBox="1"/>
          <p:nvPr/>
        </p:nvSpPr>
        <p:spPr>
          <a:xfrm>
            <a:off x="914400" y="848265"/>
            <a:ext cx="532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事業名：〇〇〇〇</a:t>
            </a:r>
            <a:r>
              <a:rPr lang="ja-JP" altLang="en-US" sz="2400" dirty="0"/>
              <a:t>〇〇〇〇〇〇〇〇</a:t>
            </a:r>
            <a:endParaRPr kumimoji="1" lang="ja-JP" altLang="en-US" sz="2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4841212-5134-435E-B34F-4F0FB6655C5A}"/>
              </a:ext>
            </a:extLst>
          </p:cNvPr>
          <p:cNvSpPr txBox="1"/>
          <p:nvPr/>
        </p:nvSpPr>
        <p:spPr>
          <a:xfrm>
            <a:off x="1200147" y="1845174"/>
            <a:ext cx="977741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事業の目的：</a:t>
            </a:r>
            <a:endParaRPr kumimoji="1" lang="en-US" altLang="ja-JP" sz="2000" dirty="0"/>
          </a:p>
          <a:p>
            <a:endParaRPr lang="en-US" altLang="ja-JP" sz="20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57DF7C-37C5-4750-8740-D34F3265954E}"/>
              </a:ext>
            </a:extLst>
          </p:cNvPr>
          <p:cNvSpPr txBox="1"/>
          <p:nvPr/>
        </p:nvSpPr>
        <p:spPr>
          <a:xfrm>
            <a:off x="914400" y="1309930"/>
            <a:ext cx="7219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事業実施期間：令和〇年〇月</a:t>
            </a:r>
            <a:r>
              <a:rPr lang="ja-JP" altLang="en-US" sz="2000" dirty="0"/>
              <a:t>〇日～令和〇年〇月〇日</a:t>
            </a:r>
            <a:endParaRPr kumimoji="1" lang="ja-JP" altLang="en-US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262CAA8-02E0-4DA4-AF83-8C0C3E4ECA70}"/>
              </a:ext>
            </a:extLst>
          </p:cNvPr>
          <p:cNvSpPr txBox="1"/>
          <p:nvPr/>
        </p:nvSpPr>
        <p:spPr>
          <a:xfrm>
            <a:off x="1200147" y="2747023"/>
            <a:ext cx="977741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事業の概要：</a:t>
            </a:r>
            <a:endParaRPr lang="en-US" altLang="ja-JP" sz="2000" dirty="0"/>
          </a:p>
          <a:p>
            <a:r>
              <a:rPr lang="ja-JP" altLang="en-US" sz="2000" dirty="0"/>
              <a:t>　　　　　　 </a:t>
            </a:r>
          </a:p>
          <a:p>
            <a:r>
              <a:rPr lang="ja-JP" altLang="en-US" sz="2000" dirty="0"/>
              <a:t>　　　　　　 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9B53157-2004-4FD9-A48B-7B7097793945}"/>
              </a:ext>
            </a:extLst>
          </p:cNvPr>
          <p:cNvSpPr txBox="1"/>
          <p:nvPr/>
        </p:nvSpPr>
        <p:spPr>
          <a:xfrm>
            <a:off x="1200147" y="3947815"/>
            <a:ext cx="977741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事業の</a:t>
            </a:r>
            <a:r>
              <a:rPr lang="ja-JP" altLang="en-US" sz="2000" dirty="0"/>
              <a:t>効果：</a:t>
            </a:r>
          </a:p>
          <a:p>
            <a:r>
              <a:rPr lang="ja-JP" altLang="en-US" sz="2000" dirty="0"/>
              <a:t>　　　　　　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3237FE6-B26D-4F35-AE07-626813BF8AF9}"/>
              </a:ext>
            </a:extLst>
          </p:cNvPr>
          <p:cNvSpPr/>
          <p:nvPr/>
        </p:nvSpPr>
        <p:spPr>
          <a:xfrm>
            <a:off x="1214438" y="4968806"/>
            <a:ext cx="3043238" cy="17103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tx1"/>
                </a:solidFill>
              </a:rPr>
              <a:t>写真①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※</a:t>
            </a:r>
            <a:r>
              <a:rPr lang="ja-JP" altLang="en-US" sz="2000" dirty="0">
                <a:solidFill>
                  <a:schemeClr val="tx1"/>
                </a:solidFill>
              </a:rPr>
              <a:t>写真は３枚以内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4E8AC8B-DBEE-4949-99E9-709F9BBB938C}"/>
              </a:ext>
            </a:extLst>
          </p:cNvPr>
          <p:cNvSpPr txBox="1"/>
          <p:nvPr/>
        </p:nvSpPr>
        <p:spPr>
          <a:xfrm>
            <a:off x="8205786" y="894431"/>
            <a:ext cx="2500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実施団体：●●●●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8E80F0E-4180-4D51-AF0A-17F2EDE67F89}"/>
              </a:ext>
            </a:extLst>
          </p:cNvPr>
          <p:cNvSpPr/>
          <p:nvPr/>
        </p:nvSpPr>
        <p:spPr>
          <a:xfrm>
            <a:off x="4574381" y="4968806"/>
            <a:ext cx="3043238" cy="17103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tx1"/>
                </a:solidFill>
              </a:rPr>
              <a:t>写真②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※</a:t>
            </a:r>
            <a:r>
              <a:rPr lang="ja-JP" altLang="en-US" sz="2000" dirty="0">
                <a:solidFill>
                  <a:schemeClr val="tx1"/>
                </a:solidFill>
              </a:rPr>
              <a:t>写真は３枚以内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D167A5B-BD1B-4D28-BB7F-D21C40B856CF}"/>
              </a:ext>
            </a:extLst>
          </p:cNvPr>
          <p:cNvSpPr/>
          <p:nvPr/>
        </p:nvSpPr>
        <p:spPr>
          <a:xfrm>
            <a:off x="7934324" y="4968806"/>
            <a:ext cx="3043238" cy="17103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chemeClr val="tx1"/>
                </a:solidFill>
              </a:rPr>
              <a:t>写真③</a:t>
            </a:r>
            <a:endParaRPr kumimoji="1" lang="en-US" altLang="ja-JP" sz="3200" dirty="0">
              <a:solidFill>
                <a:schemeClr val="tx1"/>
              </a:solidFill>
            </a:endParaRPr>
          </a:p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※</a:t>
            </a:r>
            <a:r>
              <a:rPr lang="ja-JP" altLang="en-US" sz="2000" dirty="0">
                <a:solidFill>
                  <a:schemeClr val="tx1"/>
                </a:solidFill>
              </a:rPr>
              <a:t>写真は３枚以内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BB12A3A-2B54-464E-8931-A08E89618C14}"/>
              </a:ext>
            </a:extLst>
          </p:cNvPr>
          <p:cNvSpPr txBox="1"/>
          <p:nvPr/>
        </p:nvSpPr>
        <p:spPr>
          <a:xfrm>
            <a:off x="519111" y="191502"/>
            <a:ext cx="9777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令和８年度　奥出雲町未来のたねまきプロジェクト補助金</a:t>
            </a:r>
            <a:endParaRPr kumimoji="1" lang="ja-JP" altLang="en-US" sz="24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11090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87</Words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2026-03-02T06:14:32Z</cp:lastPrinted>
  <dcterms:created xsi:type="dcterms:W3CDTF">2025-10-14T01:26:04Z</dcterms:created>
  <dcterms:modified xsi:type="dcterms:W3CDTF">2026-03-12T04:44:26Z</dcterms:modified>
</cp:coreProperties>
</file>